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9"/>
  </p:notesMasterIdLst>
  <p:sldIdLst>
    <p:sldId id="256" r:id="rId2"/>
    <p:sldId id="258" r:id="rId3"/>
    <p:sldId id="259" r:id="rId4"/>
    <p:sldId id="262" r:id="rId5"/>
    <p:sldId id="263" r:id="rId6"/>
    <p:sldId id="264" r:id="rId7"/>
    <p:sldId id="269" r:id="rId8"/>
  </p:sldIdLst>
  <p:sldSz cx="9144000" cy="5143500" type="screen16x9"/>
  <p:notesSz cx="6858000" cy="9144000"/>
  <p:embeddedFontLst>
    <p:embeddedFont>
      <p:font typeface="Barlow" panose="00000500000000000000" pitchFamily="2" charset="0"/>
      <p:regular r:id="rId10"/>
      <p:bold r:id="rId11"/>
      <p:italic r:id="rId12"/>
      <p:boldItalic r:id="rId13"/>
    </p:embeddedFont>
    <p:embeddedFont>
      <p:font typeface="Nunito Light" pitchFamily="2" charset="0"/>
      <p:regular r:id="rId14"/>
      <p:italic r:id="rId15"/>
    </p:embeddedFont>
    <p:embeddedFont>
      <p:font typeface="Zen Dots" panose="020B0604020202020204" charset="0"/>
      <p:regular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7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694E1F-31BD-4286-81FF-26444EC57173}">
  <a:tblStyle styleId="{5C694E1F-31BD-4286-81FF-26444EC571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3046AC4-1327-442F-9D2B-557B39EE436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47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867235" y="2998776"/>
            <a:ext cx="5634312" cy="4182456"/>
            <a:chOff x="6005513" y="2100263"/>
            <a:chExt cx="2944814" cy="2185991"/>
          </a:xfrm>
        </p:grpSpPr>
        <p:sp>
          <p:nvSpPr>
            <p:cNvPr id="10" name="Google Shape;10;p2"/>
            <p:cNvSpPr/>
            <p:nvPr/>
          </p:nvSpPr>
          <p:spPr>
            <a:xfrm>
              <a:off x="7761288" y="2465388"/>
              <a:ext cx="1189039" cy="1093788"/>
            </a:xfrm>
            <a:custGeom>
              <a:avLst/>
              <a:gdLst/>
              <a:ahLst/>
              <a:cxnLst/>
              <a:rect l="l" t="t" r="r" b="b"/>
              <a:pathLst>
                <a:path w="1189" h="1091" extrusionOk="0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999413" y="2598738"/>
              <a:ext cx="744538" cy="704850"/>
            </a:xfrm>
            <a:custGeom>
              <a:avLst/>
              <a:gdLst/>
              <a:ahLst/>
              <a:cxnLst/>
              <a:rect l="l" t="t" r="r" b="b"/>
              <a:pathLst>
                <a:path w="744" h="705" extrusionOk="0">
                  <a:moveTo>
                    <a:pt x="140" y="688"/>
                  </a:moveTo>
                  <a:cubicBezTo>
                    <a:pt x="96" y="688"/>
                    <a:pt x="57" y="671"/>
                    <a:pt x="34" y="644"/>
                  </a:cubicBezTo>
                  <a:cubicBezTo>
                    <a:pt x="0" y="604"/>
                    <a:pt x="35" y="515"/>
                    <a:pt x="62" y="450"/>
                  </a:cubicBezTo>
                  <a:cubicBezTo>
                    <a:pt x="69" y="431"/>
                    <a:pt x="76" y="415"/>
                    <a:pt x="80" y="402"/>
                  </a:cubicBezTo>
                  <a:cubicBezTo>
                    <a:pt x="109" y="309"/>
                    <a:pt x="86" y="229"/>
                    <a:pt x="67" y="164"/>
                  </a:cubicBezTo>
                  <a:cubicBezTo>
                    <a:pt x="62" y="148"/>
                    <a:pt x="58" y="133"/>
                    <a:pt x="55" y="119"/>
                  </a:cubicBezTo>
                  <a:cubicBezTo>
                    <a:pt x="48" y="88"/>
                    <a:pt x="60" y="53"/>
                    <a:pt x="87" y="30"/>
                  </a:cubicBezTo>
                  <a:cubicBezTo>
                    <a:pt x="114" y="6"/>
                    <a:pt x="149" y="0"/>
                    <a:pt x="183" y="13"/>
                  </a:cubicBezTo>
                  <a:cubicBezTo>
                    <a:pt x="207" y="21"/>
                    <a:pt x="236" y="39"/>
                    <a:pt x="267" y="58"/>
                  </a:cubicBezTo>
                  <a:cubicBezTo>
                    <a:pt x="338" y="100"/>
                    <a:pt x="426" y="153"/>
                    <a:pt x="498" y="138"/>
                  </a:cubicBezTo>
                  <a:cubicBezTo>
                    <a:pt x="596" y="118"/>
                    <a:pt x="691" y="142"/>
                    <a:pt x="730" y="196"/>
                  </a:cubicBezTo>
                  <a:cubicBezTo>
                    <a:pt x="741" y="211"/>
                    <a:pt x="744" y="228"/>
                    <a:pt x="740" y="246"/>
                  </a:cubicBezTo>
                  <a:cubicBezTo>
                    <a:pt x="731" y="286"/>
                    <a:pt x="685" y="331"/>
                    <a:pt x="607" y="375"/>
                  </a:cubicBezTo>
                  <a:cubicBezTo>
                    <a:pt x="519" y="425"/>
                    <a:pt x="415" y="515"/>
                    <a:pt x="331" y="588"/>
                  </a:cubicBezTo>
                  <a:cubicBezTo>
                    <a:pt x="312" y="604"/>
                    <a:pt x="294" y="619"/>
                    <a:pt x="277" y="634"/>
                  </a:cubicBezTo>
                  <a:cubicBezTo>
                    <a:pt x="232" y="672"/>
                    <a:pt x="183" y="688"/>
                    <a:pt x="140" y="688"/>
                  </a:cubicBezTo>
                  <a:close/>
                  <a:moveTo>
                    <a:pt x="148" y="10"/>
                  </a:moveTo>
                  <a:cubicBezTo>
                    <a:pt x="127" y="10"/>
                    <a:pt x="106" y="18"/>
                    <a:pt x="89" y="33"/>
                  </a:cubicBezTo>
                  <a:cubicBezTo>
                    <a:pt x="64" y="55"/>
                    <a:pt x="52" y="89"/>
                    <a:pt x="59" y="118"/>
                  </a:cubicBezTo>
                  <a:cubicBezTo>
                    <a:pt x="62" y="132"/>
                    <a:pt x="66" y="147"/>
                    <a:pt x="71" y="163"/>
                  </a:cubicBezTo>
                  <a:cubicBezTo>
                    <a:pt x="90" y="228"/>
                    <a:pt x="113" y="309"/>
                    <a:pt x="84" y="403"/>
                  </a:cubicBezTo>
                  <a:cubicBezTo>
                    <a:pt x="80" y="416"/>
                    <a:pt x="73" y="433"/>
                    <a:pt x="66" y="452"/>
                  </a:cubicBezTo>
                  <a:cubicBezTo>
                    <a:pt x="40" y="516"/>
                    <a:pt x="4" y="603"/>
                    <a:pt x="37" y="641"/>
                  </a:cubicBezTo>
                  <a:cubicBezTo>
                    <a:pt x="82" y="694"/>
                    <a:pt x="186" y="705"/>
                    <a:pt x="275" y="630"/>
                  </a:cubicBezTo>
                  <a:cubicBezTo>
                    <a:pt x="291" y="616"/>
                    <a:pt x="309" y="601"/>
                    <a:pt x="328" y="584"/>
                  </a:cubicBezTo>
                  <a:cubicBezTo>
                    <a:pt x="412" y="512"/>
                    <a:pt x="517" y="422"/>
                    <a:pt x="605" y="372"/>
                  </a:cubicBezTo>
                  <a:cubicBezTo>
                    <a:pt x="682" y="328"/>
                    <a:pt x="727" y="284"/>
                    <a:pt x="736" y="245"/>
                  </a:cubicBezTo>
                  <a:cubicBezTo>
                    <a:pt x="740" y="229"/>
                    <a:pt x="736" y="213"/>
                    <a:pt x="726" y="199"/>
                  </a:cubicBezTo>
                  <a:cubicBezTo>
                    <a:pt x="688" y="146"/>
                    <a:pt x="595" y="122"/>
                    <a:pt x="499" y="142"/>
                  </a:cubicBezTo>
                  <a:cubicBezTo>
                    <a:pt x="498" y="140"/>
                    <a:pt x="498" y="140"/>
                    <a:pt x="498" y="140"/>
                  </a:cubicBezTo>
                  <a:cubicBezTo>
                    <a:pt x="499" y="142"/>
                    <a:pt x="499" y="142"/>
                    <a:pt x="499" y="142"/>
                  </a:cubicBezTo>
                  <a:cubicBezTo>
                    <a:pt x="426" y="157"/>
                    <a:pt x="337" y="104"/>
                    <a:pt x="265" y="61"/>
                  </a:cubicBezTo>
                  <a:cubicBezTo>
                    <a:pt x="234" y="43"/>
                    <a:pt x="205" y="25"/>
                    <a:pt x="182" y="16"/>
                  </a:cubicBezTo>
                  <a:cubicBezTo>
                    <a:pt x="171" y="12"/>
                    <a:pt x="159" y="10"/>
                    <a:pt x="148" y="1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05513" y="2100263"/>
              <a:ext cx="2233613" cy="2185991"/>
            </a:xfrm>
            <a:custGeom>
              <a:avLst/>
              <a:gdLst/>
              <a:ahLst/>
              <a:cxnLst/>
              <a:rect l="l" t="t" r="r" b="b"/>
              <a:pathLst>
                <a:path w="2232" h="2183" extrusionOk="0">
                  <a:moveTo>
                    <a:pt x="1757" y="2149"/>
                  </a:moveTo>
                  <a:cubicBezTo>
                    <a:pt x="1722" y="2149"/>
                    <a:pt x="1689" y="2143"/>
                    <a:pt x="1661" y="2130"/>
                  </a:cubicBezTo>
                  <a:cubicBezTo>
                    <a:pt x="1543" y="2071"/>
                    <a:pt x="1444" y="2029"/>
                    <a:pt x="1350" y="1996"/>
                  </a:cubicBezTo>
                  <a:cubicBezTo>
                    <a:pt x="1328" y="1989"/>
                    <a:pt x="1228" y="1969"/>
                    <a:pt x="1102" y="1943"/>
                  </a:cubicBezTo>
                  <a:cubicBezTo>
                    <a:pt x="1020" y="1927"/>
                    <a:pt x="928" y="1909"/>
                    <a:pt x="838" y="1890"/>
                  </a:cubicBezTo>
                  <a:cubicBezTo>
                    <a:pt x="653" y="1851"/>
                    <a:pt x="503" y="1742"/>
                    <a:pt x="422" y="1683"/>
                  </a:cubicBezTo>
                  <a:cubicBezTo>
                    <a:pt x="399" y="1666"/>
                    <a:pt x="381" y="1653"/>
                    <a:pt x="369" y="1646"/>
                  </a:cubicBezTo>
                  <a:cubicBezTo>
                    <a:pt x="304" y="1609"/>
                    <a:pt x="179" y="1198"/>
                    <a:pt x="100" y="837"/>
                  </a:cubicBezTo>
                  <a:cubicBezTo>
                    <a:pt x="23" y="484"/>
                    <a:pt x="0" y="239"/>
                    <a:pt x="40" y="184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104" y="95"/>
                    <a:pt x="282" y="35"/>
                    <a:pt x="420" y="16"/>
                  </a:cubicBezTo>
                  <a:cubicBezTo>
                    <a:pt x="542" y="0"/>
                    <a:pt x="640" y="13"/>
                    <a:pt x="689" y="52"/>
                  </a:cubicBezTo>
                  <a:cubicBezTo>
                    <a:pt x="821" y="158"/>
                    <a:pt x="920" y="360"/>
                    <a:pt x="938" y="399"/>
                  </a:cubicBezTo>
                  <a:cubicBezTo>
                    <a:pt x="981" y="491"/>
                    <a:pt x="1054" y="604"/>
                    <a:pt x="1154" y="734"/>
                  </a:cubicBezTo>
                  <a:cubicBezTo>
                    <a:pt x="1186" y="776"/>
                    <a:pt x="1241" y="806"/>
                    <a:pt x="1297" y="811"/>
                  </a:cubicBezTo>
                  <a:cubicBezTo>
                    <a:pt x="1336" y="815"/>
                    <a:pt x="1369" y="806"/>
                    <a:pt x="1391" y="786"/>
                  </a:cubicBezTo>
                  <a:cubicBezTo>
                    <a:pt x="1397" y="780"/>
                    <a:pt x="1397" y="780"/>
                    <a:pt x="1397" y="780"/>
                  </a:cubicBezTo>
                  <a:cubicBezTo>
                    <a:pt x="1451" y="733"/>
                    <a:pt x="1516" y="673"/>
                    <a:pt x="1585" y="675"/>
                  </a:cubicBezTo>
                  <a:cubicBezTo>
                    <a:pt x="1708" y="679"/>
                    <a:pt x="1781" y="778"/>
                    <a:pt x="1797" y="813"/>
                  </a:cubicBezTo>
                  <a:cubicBezTo>
                    <a:pt x="1814" y="850"/>
                    <a:pt x="1797" y="1031"/>
                    <a:pt x="1718" y="1078"/>
                  </a:cubicBezTo>
                  <a:cubicBezTo>
                    <a:pt x="1680" y="1100"/>
                    <a:pt x="1623" y="1104"/>
                    <a:pt x="1572" y="1108"/>
                  </a:cubicBezTo>
                  <a:cubicBezTo>
                    <a:pt x="1517" y="1112"/>
                    <a:pt x="1464" y="1116"/>
                    <a:pt x="1450" y="1143"/>
                  </a:cubicBezTo>
                  <a:cubicBezTo>
                    <a:pt x="1419" y="1200"/>
                    <a:pt x="1394" y="1329"/>
                    <a:pt x="1471" y="1384"/>
                  </a:cubicBezTo>
                  <a:cubicBezTo>
                    <a:pt x="1483" y="1392"/>
                    <a:pt x="1495" y="1401"/>
                    <a:pt x="1508" y="1411"/>
                  </a:cubicBezTo>
                  <a:cubicBezTo>
                    <a:pt x="1591" y="1471"/>
                    <a:pt x="1704" y="1553"/>
                    <a:pt x="1788" y="1583"/>
                  </a:cubicBezTo>
                  <a:cubicBezTo>
                    <a:pt x="1829" y="1598"/>
                    <a:pt x="1886" y="1604"/>
                    <a:pt x="1946" y="1611"/>
                  </a:cubicBezTo>
                  <a:cubicBezTo>
                    <a:pt x="2060" y="1625"/>
                    <a:pt x="2178" y="1638"/>
                    <a:pt x="2199" y="1710"/>
                  </a:cubicBezTo>
                  <a:cubicBezTo>
                    <a:pt x="2232" y="1818"/>
                    <a:pt x="2207" y="1965"/>
                    <a:pt x="2096" y="2036"/>
                  </a:cubicBezTo>
                  <a:cubicBezTo>
                    <a:pt x="2015" y="2087"/>
                    <a:pt x="1872" y="2149"/>
                    <a:pt x="1757" y="2149"/>
                  </a:cubicBezTo>
                  <a:close/>
                  <a:moveTo>
                    <a:pt x="518" y="13"/>
                  </a:moveTo>
                  <a:cubicBezTo>
                    <a:pt x="488" y="13"/>
                    <a:pt x="455" y="16"/>
                    <a:pt x="421" y="20"/>
                  </a:cubicBezTo>
                  <a:cubicBezTo>
                    <a:pt x="253" y="43"/>
                    <a:pt x="98" y="111"/>
                    <a:pt x="44" y="186"/>
                  </a:cubicBezTo>
                  <a:cubicBezTo>
                    <a:pt x="4" y="241"/>
                    <a:pt x="27" y="484"/>
                    <a:pt x="104" y="836"/>
                  </a:cubicBezTo>
                  <a:cubicBezTo>
                    <a:pt x="183" y="1196"/>
                    <a:pt x="307" y="1606"/>
                    <a:pt x="371" y="1643"/>
                  </a:cubicBezTo>
                  <a:cubicBezTo>
                    <a:pt x="383" y="1650"/>
                    <a:pt x="401" y="1663"/>
                    <a:pt x="424" y="1679"/>
                  </a:cubicBezTo>
                  <a:cubicBezTo>
                    <a:pt x="505" y="1738"/>
                    <a:pt x="655" y="1847"/>
                    <a:pt x="839" y="1886"/>
                  </a:cubicBezTo>
                  <a:cubicBezTo>
                    <a:pt x="929" y="1905"/>
                    <a:pt x="1021" y="1923"/>
                    <a:pt x="1102" y="1939"/>
                  </a:cubicBezTo>
                  <a:cubicBezTo>
                    <a:pt x="1229" y="1965"/>
                    <a:pt x="1329" y="1985"/>
                    <a:pt x="1351" y="1992"/>
                  </a:cubicBezTo>
                  <a:cubicBezTo>
                    <a:pt x="1446" y="2025"/>
                    <a:pt x="1545" y="2068"/>
                    <a:pt x="1663" y="2126"/>
                  </a:cubicBezTo>
                  <a:cubicBezTo>
                    <a:pt x="1780" y="2183"/>
                    <a:pt x="1989" y="2099"/>
                    <a:pt x="2094" y="2032"/>
                  </a:cubicBezTo>
                  <a:cubicBezTo>
                    <a:pt x="2203" y="1962"/>
                    <a:pt x="2227" y="1818"/>
                    <a:pt x="2195" y="1711"/>
                  </a:cubicBezTo>
                  <a:cubicBezTo>
                    <a:pt x="2174" y="1642"/>
                    <a:pt x="2058" y="1628"/>
                    <a:pt x="1946" y="1616"/>
                  </a:cubicBezTo>
                  <a:cubicBezTo>
                    <a:pt x="1885" y="1609"/>
                    <a:pt x="1828" y="1602"/>
                    <a:pt x="1787" y="1587"/>
                  </a:cubicBezTo>
                  <a:cubicBezTo>
                    <a:pt x="1702" y="1556"/>
                    <a:pt x="1588" y="1474"/>
                    <a:pt x="1506" y="1414"/>
                  </a:cubicBezTo>
                  <a:cubicBezTo>
                    <a:pt x="1493" y="1405"/>
                    <a:pt x="1480" y="1396"/>
                    <a:pt x="1469" y="1388"/>
                  </a:cubicBezTo>
                  <a:cubicBezTo>
                    <a:pt x="1385" y="1328"/>
                    <a:pt x="1418" y="1193"/>
                    <a:pt x="1446" y="1141"/>
                  </a:cubicBezTo>
                  <a:cubicBezTo>
                    <a:pt x="1462" y="1112"/>
                    <a:pt x="1513" y="1108"/>
                    <a:pt x="1572" y="1104"/>
                  </a:cubicBezTo>
                  <a:cubicBezTo>
                    <a:pt x="1622" y="1100"/>
                    <a:pt x="1679" y="1096"/>
                    <a:pt x="1716" y="1074"/>
                  </a:cubicBezTo>
                  <a:cubicBezTo>
                    <a:pt x="1794" y="1028"/>
                    <a:pt x="1810" y="851"/>
                    <a:pt x="1793" y="815"/>
                  </a:cubicBezTo>
                  <a:cubicBezTo>
                    <a:pt x="1777" y="781"/>
                    <a:pt x="1706" y="683"/>
                    <a:pt x="1584" y="679"/>
                  </a:cubicBezTo>
                  <a:cubicBezTo>
                    <a:pt x="1583" y="679"/>
                    <a:pt x="1582" y="679"/>
                    <a:pt x="1581" y="679"/>
                  </a:cubicBezTo>
                  <a:cubicBezTo>
                    <a:pt x="1516" y="679"/>
                    <a:pt x="1452" y="737"/>
                    <a:pt x="1400" y="784"/>
                  </a:cubicBezTo>
                  <a:cubicBezTo>
                    <a:pt x="1394" y="789"/>
                    <a:pt x="1394" y="789"/>
                    <a:pt x="1394" y="789"/>
                  </a:cubicBezTo>
                  <a:cubicBezTo>
                    <a:pt x="1371" y="810"/>
                    <a:pt x="1337" y="819"/>
                    <a:pt x="1296" y="815"/>
                  </a:cubicBezTo>
                  <a:cubicBezTo>
                    <a:pt x="1239" y="810"/>
                    <a:pt x="1183" y="780"/>
                    <a:pt x="1150" y="737"/>
                  </a:cubicBezTo>
                  <a:cubicBezTo>
                    <a:pt x="1050" y="606"/>
                    <a:pt x="978" y="493"/>
                    <a:pt x="934" y="401"/>
                  </a:cubicBezTo>
                  <a:cubicBezTo>
                    <a:pt x="916" y="362"/>
                    <a:pt x="817" y="161"/>
                    <a:pt x="686" y="55"/>
                  </a:cubicBezTo>
                  <a:cubicBezTo>
                    <a:pt x="652" y="27"/>
                    <a:pt x="593" y="13"/>
                    <a:pt x="518" y="13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396163" y="3679826"/>
              <a:ext cx="630238" cy="492124"/>
            </a:xfrm>
            <a:custGeom>
              <a:avLst/>
              <a:gdLst/>
              <a:ahLst/>
              <a:cxnLst/>
              <a:rect l="l" t="t" r="r" b="b"/>
              <a:pathLst>
                <a:path w="631" h="491" extrusionOk="0">
                  <a:moveTo>
                    <a:pt x="395" y="458"/>
                  </a:moveTo>
                  <a:cubicBezTo>
                    <a:pt x="376" y="458"/>
                    <a:pt x="357" y="453"/>
                    <a:pt x="339" y="443"/>
                  </a:cubicBezTo>
                  <a:cubicBezTo>
                    <a:pt x="256" y="396"/>
                    <a:pt x="73" y="283"/>
                    <a:pt x="35" y="233"/>
                  </a:cubicBezTo>
                  <a:cubicBezTo>
                    <a:pt x="9" y="198"/>
                    <a:pt x="0" y="103"/>
                    <a:pt x="28" y="45"/>
                  </a:cubicBezTo>
                  <a:cubicBezTo>
                    <a:pt x="40" y="18"/>
                    <a:pt x="60" y="3"/>
                    <a:pt x="83" y="2"/>
                  </a:cubicBezTo>
                  <a:cubicBezTo>
                    <a:pt x="136" y="0"/>
                    <a:pt x="198" y="40"/>
                    <a:pt x="252" y="75"/>
                  </a:cubicBezTo>
                  <a:cubicBezTo>
                    <a:pt x="282" y="94"/>
                    <a:pt x="311" y="113"/>
                    <a:pt x="334" y="121"/>
                  </a:cubicBezTo>
                  <a:cubicBezTo>
                    <a:pt x="400" y="146"/>
                    <a:pt x="506" y="152"/>
                    <a:pt x="570" y="155"/>
                  </a:cubicBezTo>
                  <a:cubicBezTo>
                    <a:pt x="580" y="156"/>
                    <a:pt x="580" y="156"/>
                    <a:pt x="580" y="156"/>
                  </a:cubicBezTo>
                  <a:cubicBezTo>
                    <a:pt x="596" y="157"/>
                    <a:pt x="607" y="166"/>
                    <a:pt x="614" y="182"/>
                  </a:cubicBezTo>
                  <a:cubicBezTo>
                    <a:pt x="631" y="224"/>
                    <a:pt x="615" y="307"/>
                    <a:pt x="582" y="345"/>
                  </a:cubicBezTo>
                  <a:cubicBezTo>
                    <a:pt x="549" y="383"/>
                    <a:pt x="473" y="458"/>
                    <a:pt x="395" y="458"/>
                  </a:cubicBezTo>
                  <a:close/>
                  <a:moveTo>
                    <a:pt x="87" y="6"/>
                  </a:moveTo>
                  <a:cubicBezTo>
                    <a:pt x="86" y="6"/>
                    <a:pt x="85" y="6"/>
                    <a:pt x="83" y="7"/>
                  </a:cubicBezTo>
                  <a:cubicBezTo>
                    <a:pt x="61" y="7"/>
                    <a:pt x="43" y="21"/>
                    <a:pt x="31" y="47"/>
                  </a:cubicBezTo>
                  <a:cubicBezTo>
                    <a:pt x="5" y="102"/>
                    <a:pt x="14" y="197"/>
                    <a:pt x="39" y="230"/>
                  </a:cubicBezTo>
                  <a:cubicBezTo>
                    <a:pt x="76" y="280"/>
                    <a:pt x="259" y="392"/>
                    <a:pt x="341" y="439"/>
                  </a:cubicBezTo>
                  <a:cubicBezTo>
                    <a:pt x="433" y="491"/>
                    <a:pt x="538" y="388"/>
                    <a:pt x="579" y="342"/>
                  </a:cubicBezTo>
                  <a:cubicBezTo>
                    <a:pt x="611" y="305"/>
                    <a:pt x="627" y="224"/>
                    <a:pt x="610" y="184"/>
                  </a:cubicBezTo>
                  <a:cubicBezTo>
                    <a:pt x="604" y="169"/>
                    <a:pt x="594" y="161"/>
                    <a:pt x="580" y="160"/>
                  </a:cubicBezTo>
                  <a:cubicBezTo>
                    <a:pt x="570" y="160"/>
                    <a:pt x="570" y="160"/>
                    <a:pt x="570" y="160"/>
                  </a:cubicBezTo>
                  <a:cubicBezTo>
                    <a:pt x="506" y="156"/>
                    <a:pt x="399" y="150"/>
                    <a:pt x="333" y="125"/>
                  </a:cubicBezTo>
                  <a:cubicBezTo>
                    <a:pt x="309" y="116"/>
                    <a:pt x="280" y="98"/>
                    <a:pt x="250" y="78"/>
                  </a:cubicBezTo>
                  <a:cubicBezTo>
                    <a:pt x="198" y="45"/>
                    <a:pt x="138" y="6"/>
                    <a:pt x="87" y="6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188075" y="2254251"/>
              <a:ext cx="1154113" cy="1617665"/>
            </a:xfrm>
            <a:custGeom>
              <a:avLst/>
              <a:gdLst/>
              <a:ahLst/>
              <a:cxnLst/>
              <a:rect l="l" t="t" r="r" b="b"/>
              <a:pathLst>
                <a:path w="1154" h="1615" extrusionOk="0">
                  <a:moveTo>
                    <a:pt x="838" y="1607"/>
                  </a:moveTo>
                  <a:cubicBezTo>
                    <a:pt x="799" y="1607"/>
                    <a:pt x="760" y="1598"/>
                    <a:pt x="722" y="1581"/>
                  </a:cubicBezTo>
                  <a:cubicBezTo>
                    <a:pt x="555" y="1501"/>
                    <a:pt x="192" y="1237"/>
                    <a:pt x="153" y="1155"/>
                  </a:cubicBezTo>
                  <a:cubicBezTo>
                    <a:pt x="116" y="1079"/>
                    <a:pt x="56" y="680"/>
                    <a:pt x="31" y="509"/>
                  </a:cubicBezTo>
                  <a:cubicBezTo>
                    <a:pt x="28" y="489"/>
                    <a:pt x="25" y="473"/>
                    <a:pt x="23" y="461"/>
                  </a:cubicBezTo>
                  <a:cubicBezTo>
                    <a:pt x="0" y="309"/>
                    <a:pt x="9" y="72"/>
                    <a:pt x="128" y="41"/>
                  </a:cubicBezTo>
                  <a:cubicBezTo>
                    <a:pt x="287" y="0"/>
                    <a:pt x="477" y="16"/>
                    <a:pt x="544" y="146"/>
                  </a:cubicBezTo>
                  <a:cubicBezTo>
                    <a:pt x="591" y="237"/>
                    <a:pt x="667" y="366"/>
                    <a:pt x="712" y="444"/>
                  </a:cubicBezTo>
                  <a:cubicBezTo>
                    <a:pt x="728" y="470"/>
                    <a:pt x="740" y="491"/>
                    <a:pt x="747" y="504"/>
                  </a:cubicBezTo>
                  <a:cubicBezTo>
                    <a:pt x="795" y="589"/>
                    <a:pt x="937" y="715"/>
                    <a:pt x="1020" y="757"/>
                  </a:cubicBezTo>
                  <a:cubicBezTo>
                    <a:pt x="1104" y="802"/>
                    <a:pt x="1154" y="983"/>
                    <a:pt x="1128" y="1081"/>
                  </a:cubicBezTo>
                  <a:cubicBezTo>
                    <a:pt x="1103" y="1172"/>
                    <a:pt x="1058" y="1341"/>
                    <a:pt x="1054" y="1446"/>
                  </a:cubicBezTo>
                  <a:cubicBezTo>
                    <a:pt x="1052" y="1492"/>
                    <a:pt x="1019" y="1540"/>
                    <a:pt x="967" y="1572"/>
                  </a:cubicBezTo>
                  <a:cubicBezTo>
                    <a:pt x="928" y="1595"/>
                    <a:pt x="883" y="1607"/>
                    <a:pt x="838" y="1607"/>
                  </a:cubicBezTo>
                  <a:close/>
                  <a:moveTo>
                    <a:pt x="129" y="43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3" y="76"/>
                    <a:pt x="5" y="310"/>
                    <a:pt x="28" y="460"/>
                  </a:cubicBezTo>
                  <a:cubicBezTo>
                    <a:pt x="29" y="472"/>
                    <a:pt x="32" y="489"/>
                    <a:pt x="35" y="509"/>
                  </a:cubicBezTo>
                  <a:cubicBezTo>
                    <a:pt x="61" y="679"/>
                    <a:pt x="121" y="1078"/>
                    <a:pt x="157" y="1153"/>
                  </a:cubicBezTo>
                  <a:cubicBezTo>
                    <a:pt x="196" y="1235"/>
                    <a:pt x="557" y="1497"/>
                    <a:pt x="724" y="1577"/>
                  </a:cubicBezTo>
                  <a:cubicBezTo>
                    <a:pt x="803" y="1615"/>
                    <a:pt x="893" y="1611"/>
                    <a:pt x="965" y="1568"/>
                  </a:cubicBezTo>
                  <a:cubicBezTo>
                    <a:pt x="1016" y="1537"/>
                    <a:pt x="1048" y="1491"/>
                    <a:pt x="1050" y="1446"/>
                  </a:cubicBezTo>
                  <a:cubicBezTo>
                    <a:pt x="1053" y="1340"/>
                    <a:pt x="1099" y="1171"/>
                    <a:pt x="1124" y="1080"/>
                  </a:cubicBezTo>
                  <a:cubicBezTo>
                    <a:pt x="1150" y="983"/>
                    <a:pt x="1101" y="805"/>
                    <a:pt x="1018" y="761"/>
                  </a:cubicBezTo>
                  <a:cubicBezTo>
                    <a:pt x="935" y="718"/>
                    <a:pt x="792" y="592"/>
                    <a:pt x="744" y="506"/>
                  </a:cubicBezTo>
                  <a:cubicBezTo>
                    <a:pt x="737" y="493"/>
                    <a:pt x="724" y="472"/>
                    <a:pt x="709" y="446"/>
                  </a:cubicBezTo>
                  <a:cubicBezTo>
                    <a:pt x="663" y="368"/>
                    <a:pt x="587" y="239"/>
                    <a:pt x="541" y="147"/>
                  </a:cubicBezTo>
                  <a:cubicBezTo>
                    <a:pt x="475" y="20"/>
                    <a:pt x="287" y="4"/>
                    <a:pt x="129" y="45"/>
                  </a:cubicBezTo>
                  <a:lnTo>
                    <a:pt x="129" y="43"/>
                  </a:ln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350000" y="2447926"/>
              <a:ext cx="760414" cy="1200151"/>
            </a:xfrm>
            <a:custGeom>
              <a:avLst/>
              <a:gdLst/>
              <a:ahLst/>
              <a:cxnLst/>
              <a:rect l="l" t="t" r="r" b="b"/>
              <a:pathLst>
                <a:path w="759" h="1199" extrusionOk="0">
                  <a:moveTo>
                    <a:pt x="589" y="1199"/>
                  </a:moveTo>
                  <a:cubicBezTo>
                    <a:pt x="522" y="1199"/>
                    <a:pt x="413" y="1109"/>
                    <a:pt x="324" y="1035"/>
                  </a:cubicBezTo>
                  <a:cubicBezTo>
                    <a:pt x="275" y="995"/>
                    <a:pt x="233" y="960"/>
                    <a:pt x="205" y="945"/>
                  </a:cubicBezTo>
                  <a:cubicBezTo>
                    <a:pt x="117" y="897"/>
                    <a:pt x="38" y="709"/>
                    <a:pt x="30" y="585"/>
                  </a:cubicBezTo>
                  <a:cubicBezTo>
                    <a:pt x="29" y="568"/>
                    <a:pt x="29" y="568"/>
                    <a:pt x="29" y="568"/>
                  </a:cubicBezTo>
                  <a:cubicBezTo>
                    <a:pt x="20" y="424"/>
                    <a:pt x="0" y="87"/>
                    <a:pt x="57" y="33"/>
                  </a:cubicBezTo>
                  <a:cubicBezTo>
                    <a:pt x="81" y="11"/>
                    <a:pt x="120" y="0"/>
                    <a:pt x="164" y="5"/>
                  </a:cubicBezTo>
                  <a:cubicBezTo>
                    <a:pt x="228" y="12"/>
                    <a:pt x="290" y="48"/>
                    <a:pt x="326" y="100"/>
                  </a:cubicBezTo>
                  <a:cubicBezTo>
                    <a:pt x="353" y="140"/>
                    <a:pt x="375" y="197"/>
                    <a:pt x="397" y="257"/>
                  </a:cubicBezTo>
                  <a:cubicBezTo>
                    <a:pt x="428" y="339"/>
                    <a:pt x="460" y="425"/>
                    <a:pt x="510" y="461"/>
                  </a:cubicBezTo>
                  <a:cubicBezTo>
                    <a:pt x="523" y="471"/>
                    <a:pt x="538" y="481"/>
                    <a:pt x="554" y="492"/>
                  </a:cubicBezTo>
                  <a:cubicBezTo>
                    <a:pt x="640" y="550"/>
                    <a:pt x="759" y="630"/>
                    <a:pt x="743" y="762"/>
                  </a:cubicBezTo>
                  <a:cubicBezTo>
                    <a:pt x="742" y="772"/>
                    <a:pt x="741" y="783"/>
                    <a:pt x="739" y="794"/>
                  </a:cubicBezTo>
                  <a:cubicBezTo>
                    <a:pt x="721" y="950"/>
                    <a:pt x="696" y="1164"/>
                    <a:pt x="609" y="1196"/>
                  </a:cubicBezTo>
                  <a:cubicBezTo>
                    <a:pt x="603" y="1198"/>
                    <a:pt x="596" y="1199"/>
                    <a:pt x="589" y="1199"/>
                  </a:cubicBezTo>
                  <a:close/>
                  <a:moveTo>
                    <a:pt x="143" y="8"/>
                  </a:moveTo>
                  <a:cubicBezTo>
                    <a:pt x="109" y="8"/>
                    <a:pt x="79" y="18"/>
                    <a:pt x="60" y="36"/>
                  </a:cubicBezTo>
                  <a:cubicBezTo>
                    <a:pt x="4" y="89"/>
                    <a:pt x="25" y="436"/>
                    <a:pt x="33" y="567"/>
                  </a:cubicBezTo>
                  <a:cubicBezTo>
                    <a:pt x="34" y="585"/>
                    <a:pt x="34" y="585"/>
                    <a:pt x="34" y="585"/>
                  </a:cubicBezTo>
                  <a:cubicBezTo>
                    <a:pt x="42" y="708"/>
                    <a:pt x="120" y="894"/>
                    <a:pt x="207" y="941"/>
                  </a:cubicBezTo>
                  <a:cubicBezTo>
                    <a:pt x="236" y="957"/>
                    <a:pt x="278" y="992"/>
                    <a:pt x="327" y="1032"/>
                  </a:cubicBezTo>
                  <a:cubicBezTo>
                    <a:pt x="415" y="1105"/>
                    <a:pt x="523" y="1195"/>
                    <a:pt x="589" y="1195"/>
                  </a:cubicBezTo>
                  <a:cubicBezTo>
                    <a:pt x="595" y="1195"/>
                    <a:pt x="602" y="1194"/>
                    <a:pt x="608" y="1192"/>
                  </a:cubicBezTo>
                  <a:cubicBezTo>
                    <a:pt x="693" y="1161"/>
                    <a:pt x="717" y="949"/>
                    <a:pt x="735" y="793"/>
                  </a:cubicBezTo>
                  <a:cubicBezTo>
                    <a:pt x="737" y="782"/>
                    <a:pt x="738" y="772"/>
                    <a:pt x="739" y="762"/>
                  </a:cubicBezTo>
                  <a:cubicBezTo>
                    <a:pt x="755" y="632"/>
                    <a:pt x="637" y="553"/>
                    <a:pt x="552" y="495"/>
                  </a:cubicBezTo>
                  <a:cubicBezTo>
                    <a:pt x="536" y="485"/>
                    <a:pt x="520" y="474"/>
                    <a:pt x="507" y="465"/>
                  </a:cubicBezTo>
                  <a:cubicBezTo>
                    <a:pt x="457" y="427"/>
                    <a:pt x="425" y="341"/>
                    <a:pt x="393" y="258"/>
                  </a:cubicBezTo>
                  <a:cubicBezTo>
                    <a:pt x="371" y="198"/>
                    <a:pt x="350" y="142"/>
                    <a:pt x="322" y="102"/>
                  </a:cubicBezTo>
                  <a:cubicBezTo>
                    <a:pt x="287" y="52"/>
                    <a:pt x="226" y="16"/>
                    <a:pt x="163" y="9"/>
                  </a:cubicBezTo>
                  <a:cubicBezTo>
                    <a:pt x="157" y="8"/>
                    <a:pt x="150" y="8"/>
                    <a:pt x="143" y="8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461125" y="2625726"/>
              <a:ext cx="290513" cy="466725"/>
            </a:xfrm>
            <a:custGeom>
              <a:avLst/>
              <a:gdLst/>
              <a:ahLst/>
              <a:cxnLst/>
              <a:rect l="l" t="t" r="r" b="b"/>
              <a:pathLst>
                <a:path w="291" h="465" extrusionOk="0">
                  <a:moveTo>
                    <a:pt x="128" y="464"/>
                  </a:moveTo>
                  <a:cubicBezTo>
                    <a:pt x="99" y="464"/>
                    <a:pt x="73" y="455"/>
                    <a:pt x="52" y="437"/>
                  </a:cubicBezTo>
                  <a:cubicBezTo>
                    <a:pt x="18" y="408"/>
                    <a:pt x="0" y="358"/>
                    <a:pt x="1" y="302"/>
                  </a:cubicBezTo>
                  <a:cubicBezTo>
                    <a:pt x="2" y="273"/>
                    <a:pt x="13" y="22"/>
                    <a:pt x="67" y="10"/>
                  </a:cubicBezTo>
                  <a:cubicBezTo>
                    <a:pt x="110" y="0"/>
                    <a:pt x="192" y="41"/>
                    <a:pt x="216" y="125"/>
                  </a:cubicBezTo>
                  <a:cubicBezTo>
                    <a:pt x="225" y="155"/>
                    <a:pt x="230" y="184"/>
                    <a:pt x="235" y="212"/>
                  </a:cubicBezTo>
                  <a:cubicBezTo>
                    <a:pt x="244" y="260"/>
                    <a:pt x="253" y="306"/>
                    <a:pt x="276" y="343"/>
                  </a:cubicBezTo>
                  <a:cubicBezTo>
                    <a:pt x="288" y="363"/>
                    <a:pt x="291" y="381"/>
                    <a:pt x="284" y="397"/>
                  </a:cubicBezTo>
                  <a:cubicBezTo>
                    <a:pt x="272" y="425"/>
                    <a:pt x="229" y="447"/>
                    <a:pt x="158" y="461"/>
                  </a:cubicBezTo>
                  <a:cubicBezTo>
                    <a:pt x="148" y="463"/>
                    <a:pt x="138" y="464"/>
                    <a:pt x="128" y="464"/>
                  </a:cubicBezTo>
                  <a:close/>
                  <a:moveTo>
                    <a:pt x="81" y="12"/>
                  </a:moveTo>
                  <a:cubicBezTo>
                    <a:pt x="76" y="12"/>
                    <a:pt x="72" y="13"/>
                    <a:pt x="67" y="14"/>
                  </a:cubicBezTo>
                  <a:cubicBezTo>
                    <a:pt x="26" y="23"/>
                    <a:pt x="9" y="206"/>
                    <a:pt x="6" y="302"/>
                  </a:cubicBezTo>
                  <a:cubicBezTo>
                    <a:pt x="4" y="356"/>
                    <a:pt x="22" y="406"/>
                    <a:pt x="55" y="433"/>
                  </a:cubicBezTo>
                  <a:cubicBezTo>
                    <a:pt x="82" y="457"/>
                    <a:pt x="117" y="465"/>
                    <a:pt x="157" y="457"/>
                  </a:cubicBezTo>
                  <a:cubicBezTo>
                    <a:pt x="227" y="443"/>
                    <a:pt x="269" y="422"/>
                    <a:pt x="280" y="396"/>
                  </a:cubicBezTo>
                  <a:cubicBezTo>
                    <a:pt x="287" y="381"/>
                    <a:pt x="284" y="364"/>
                    <a:pt x="272" y="346"/>
                  </a:cubicBezTo>
                  <a:cubicBezTo>
                    <a:pt x="249" y="308"/>
                    <a:pt x="240" y="261"/>
                    <a:pt x="231" y="212"/>
                  </a:cubicBezTo>
                  <a:cubicBezTo>
                    <a:pt x="226" y="185"/>
                    <a:pt x="221" y="156"/>
                    <a:pt x="212" y="126"/>
                  </a:cubicBezTo>
                  <a:cubicBezTo>
                    <a:pt x="191" y="52"/>
                    <a:pt x="124" y="12"/>
                    <a:pt x="81" y="1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612063" y="3835401"/>
              <a:ext cx="300038" cy="193675"/>
            </a:xfrm>
            <a:custGeom>
              <a:avLst/>
              <a:gdLst/>
              <a:ahLst/>
              <a:cxnLst/>
              <a:rect l="l" t="t" r="r" b="b"/>
              <a:pathLst>
                <a:path w="299" h="192" extrusionOk="0">
                  <a:moveTo>
                    <a:pt x="202" y="185"/>
                  </a:moveTo>
                  <a:cubicBezTo>
                    <a:pt x="178" y="185"/>
                    <a:pt x="156" y="174"/>
                    <a:pt x="135" y="164"/>
                  </a:cubicBezTo>
                  <a:cubicBezTo>
                    <a:pt x="132" y="162"/>
                    <a:pt x="132" y="162"/>
                    <a:pt x="132" y="162"/>
                  </a:cubicBezTo>
                  <a:cubicBezTo>
                    <a:pt x="103" y="147"/>
                    <a:pt x="42" y="117"/>
                    <a:pt x="21" y="96"/>
                  </a:cubicBezTo>
                  <a:cubicBezTo>
                    <a:pt x="1" y="76"/>
                    <a:pt x="0" y="52"/>
                    <a:pt x="18" y="24"/>
                  </a:cubicBezTo>
                  <a:cubicBezTo>
                    <a:pt x="35" y="0"/>
                    <a:pt x="80" y="24"/>
                    <a:pt x="120" y="46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8" y="50"/>
                    <a:pt x="133" y="52"/>
                    <a:pt x="137" y="54"/>
                  </a:cubicBezTo>
                  <a:cubicBezTo>
                    <a:pt x="169" y="72"/>
                    <a:pt x="192" y="84"/>
                    <a:pt x="213" y="84"/>
                  </a:cubicBezTo>
                  <a:cubicBezTo>
                    <a:pt x="217" y="84"/>
                    <a:pt x="222" y="84"/>
                    <a:pt x="227" y="84"/>
                  </a:cubicBezTo>
                  <a:cubicBezTo>
                    <a:pt x="249" y="82"/>
                    <a:pt x="273" y="81"/>
                    <a:pt x="291" y="101"/>
                  </a:cubicBezTo>
                  <a:cubicBezTo>
                    <a:pt x="297" y="107"/>
                    <a:pt x="299" y="115"/>
                    <a:pt x="298" y="122"/>
                  </a:cubicBezTo>
                  <a:cubicBezTo>
                    <a:pt x="295" y="139"/>
                    <a:pt x="275" y="156"/>
                    <a:pt x="240" y="175"/>
                  </a:cubicBezTo>
                  <a:cubicBezTo>
                    <a:pt x="227" y="182"/>
                    <a:pt x="214" y="185"/>
                    <a:pt x="202" y="185"/>
                  </a:cubicBezTo>
                  <a:close/>
                  <a:moveTo>
                    <a:pt x="40" y="18"/>
                  </a:moveTo>
                  <a:cubicBezTo>
                    <a:pt x="32" y="18"/>
                    <a:pt x="26" y="21"/>
                    <a:pt x="22" y="27"/>
                  </a:cubicBezTo>
                  <a:cubicBezTo>
                    <a:pt x="4" y="52"/>
                    <a:pt x="5" y="74"/>
                    <a:pt x="24" y="93"/>
                  </a:cubicBezTo>
                  <a:cubicBezTo>
                    <a:pt x="45" y="114"/>
                    <a:pt x="105" y="144"/>
                    <a:pt x="134" y="158"/>
                  </a:cubicBezTo>
                  <a:cubicBezTo>
                    <a:pt x="137" y="160"/>
                    <a:pt x="137" y="160"/>
                    <a:pt x="137" y="160"/>
                  </a:cubicBezTo>
                  <a:cubicBezTo>
                    <a:pt x="168" y="175"/>
                    <a:pt x="201" y="192"/>
                    <a:pt x="238" y="172"/>
                  </a:cubicBezTo>
                  <a:cubicBezTo>
                    <a:pt x="272" y="154"/>
                    <a:pt x="291" y="136"/>
                    <a:pt x="293" y="122"/>
                  </a:cubicBezTo>
                  <a:cubicBezTo>
                    <a:pt x="295" y="115"/>
                    <a:pt x="293" y="109"/>
                    <a:pt x="288" y="104"/>
                  </a:cubicBezTo>
                  <a:cubicBezTo>
                    <a:pt x="271" y="85"/>
                    <a:pt x="248" y="87"/>
                    <a:pt x="227" y="88"/>
                  </a:cubicBezTo>
                  <a:cubicBezTo>
                    <a:pt x="222" y="88"/>
                    <a:pt x="217" y="88"/>
                    <a:pt x="213" y="88"/>
                  </a:cubicBezTo>
                  <a:cubicBezTo>
                    <a:pt x="191" y="88"/>
                    <a:pt x="167" y="76"/>
                    <a:pt x="135" y="58"/>
                  </a:cubicBezTo>
                  <a:cubicBezTo>
                    <a:pt x="131" y="56"/>
                    <a:pt x="126" y="54"/>
                    <a:pt x="122" y="51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92" y="35"/>
                    <a:pt x="60" y="18"/>
                    <a:pt x="40" y="18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910300" y="783750"/>
            <a:ext cx="5303700" cy="160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000"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910300" y="2383974"/>
            <a:ext cx="5303700" cy="4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20" name="Google Shape;20;p2"/>
          <p:cNvGrpSpPr/>
          <p:nvPr/>
        </p:nvGrpSpPr>
        <p:grpSpPr>
          <a:xfrm rot="-3015231">
            <a:off x="6712116" y="-1100429"/>
            <a:ext cx="4029586" cy="3821119"/>
            <a:chOff x="6461966" y="2307173"/>
            <a:chExt cx="4411002" cy="4182802"/>
          </a:xfrm>
        </p:grpSpPr>
        <p:sp>
          <p:nvSpPr>
            <p:cNvPr id="21" name="Google Shape;21;p2"/>
            <p:cNvSpPr/>
            <p:nvPr/>
          </p:nvSpPr>
          <p:spPr>
            <a:xfrm>
              <a:off x="6461966" y="2307173"/>
              <a:ext cx="4411002" cy="4182802"/>
            </a:xfrm>
            <a:custGeom>
              <a:avLst/>
              <a:gdLst/>
              <a:ahLst/>
              <a:cxnLst/>
              <a:rect l="l" t="t" r="r" b="b"/>
              <a:pathLst>
                <a:path w="2514" h="2383" extrusionOk="0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617812" y="2513113"/>
              <a:ext cx="4026950" cy="3628985"/>
            </a:xfrm>
            <a:custGeom>
              <a:avLst/>
              <a:gdLst/>
              <a:ahLst/>
              <a:cxnLst/>
              <a:rect l="l" t="t" r="r" b="b"/>
              <a:pathLst>
                <a:path w="2295" h="2067" extrusionOk="0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19866" y="2766363"/>
              <a:ext cx="918379" cy="904464"/>
            </a:xfrm>
            <a:custGeom>
              <a:avLst/>
              <a:gdLst/>
              <a:ahLst/>
              <a:cxnLst/>
              <a:rect l="l" t="t" r="r" b="b"/>
              <a:pathLst>
                <a:path w="524" h="514" extrusionOk="0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36751" y="3320172"/>
              <a:ext cx="2504669" cy="2526931"/>
            </a:xfrm>
            <a:custGeom>
              <a:avLst/>
              <a:gdLst/>
              <a:ahLst/>
              <a:cxnLst/>
              <a:rect l="l" t="t" r="r" b="b"/>
              <a:pathLst>
                <a:path w="1428" h="1439" extrusionOk="0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03542" y="2930557"/>
              <a:ext cx="481454" cy="431360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48817" y="3601253"/>
              <a:ext cx="1655866" cy="1438795"/>
            </a:xfrm>
            <a:custGeom>
              <a:avLst/>
              <a:gdLst/>
              <a:ahLst/>
              <a:cxnLst/>
              <a:rect l="l" t="t" r="r" b="b"/>
              <a:pathLst>
                <a:path w="943" h="819" extrusionOk="0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295941" y="5126318"/>
              <a:ext cx="704091" cy="528763"/>
            </a:xfrm>
            <a:custGeom>
              <a:avLst/>
              <a:gdLst/>
              <a:ahLst/>
              <a:cxnLst/>
              <a:rect l="l" t="t" r="r" b="b"/>
              <a:pathLst>
                <a:path w="401" h="302" extrusionOk="0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577020" y="4063225"/>
              <a:ext cx="1127100" cy="704090"/>
            </a:xfrm>
            <a:custGeom>
              <a:avLst/>
              <a:gdLst/>
              <a:ahLst/>
              <a:cxnLst/>
              <a:rect l="l" t="t" r="r" b="b"/>
              <a:pathLst>
                <a:path w="643" h="401" extrusionOk="0">
                  <a:moveTo>
                    <a:pt x="308" y="393"/>
                  </a:moveTo>
                  <a:cubicBezTo>
                    <a:pt x="234" y="393"/>
                    <a:pt x="125" y="338"/>
                    <a:pt x="63" y="302"/>
                  </a:cubicBezTo>
                  <a:cubicBezTo>
                    <a:pt x="8" y="271"/>
                    <a:pt x="0" y="169"/>
                    <a:pt x="32" y="111"/>
                  </a:cubicBezTo>
                  <a:cubicBezTo>
                    <a:pt x="64" y="55"/>
                    <a:pt x="137" y="67"/>
                    <a:pt x="186" y="75"/>
                  </a:cubicBezTo>
                  <a:cubicBezTo>
                    <a:pt x="190" y="76"/>
                    <a:pt x="193" y="76"/>
                    <a:pt x="197" y="77"/>
                  </a:cubicBezTo>
                  <a:cubicBezTo>
                    <a:pt x="242" y="84"/>
                    <a:pt x="338" y="75"/>
                    <a:pt x="395" y="40"/>
                  </a:cubicBezTo>
                  <a:cubicBezTo>
                    <a:pt x="462" y="0"/>
                    <a:pt x="558" y="101"/>
                    <a:pt x="586" y="133"/>
                  </a:cubicBezTo>
                  <a:cubicBezTo>
                    <a:pt x="643" y="199"/>
                    <a:pt x="612" y="259"/>
                    <a:pt x="579" y="305"/>
                  </a:cubicBezTo>
                  <a:cubicBezTo>
                    <a:pt x="543" y="354"/>
                    <a:pt x="444" y="371"/>
                    <a:pt x="365" y="385"/>
                  </a:cubicBezTo>
                  <a:cubicBezTo>
                    <a:pt x="352" y="387"/>
                    <a:pt x="341" y="389"/>
                    <a:pt x="330" y="391"/>
                  </a:cubicBezTo>
                  <a:cubicBezTo>
                    <a:pt x="323" y="392"/>
                    <a:pt x="316" y="393"/>
                    <a:pt x="308" y="393"/>
                  </a:cubicBezTo>
                  <a:close/>
                  <a:moveTo>
                    <a:pt x="121" y="72"/>
                  </a:moveTo>
                  <a:cubicBezTo>
                    <a:pt x="87" y="72"/>
                    <a:pt x="54" y="81"/>
                    <a:pt x="36" y="113"/>
                  </a:cubicBezTo>
                  <a:cubicBezTo>
                    <a:pt x="5" y="169"/>
                    <a:pt x="13" y="269"/>
                    <a:pt x="65" y="299"/>
                  </a:cubicBezTo>
                  <a:cubicBezTo>
                    <a:pt x="133" y="337"/>
                    <a:pt x="258" y="401"/>
                    <a:pt x="329" y="387"/>
                  </a:cubicBezTo>
                  <a:cubicBezTo>
                    <a:pt x="340" y="385"/>
                    <a:pt x="352" y="383"/>
                    <a:pt x="364" y="381"/>
                  </a:cubicBezTo>
                  <a:cubicBezTo>
                    <a:pt x="439" y="368"/>
                    <a:pt x="541" y="350"/>
                    <a:pt x="575" y="303"/>
                  </a:cubicBezTo>
                  <a:cubicBezTo>
                    <a:pt x="624" y="236"/>
                    <a:pt x="627" y="186"/>
                    <a:pt x="583" y="136"/>
                  </a:cubicBezTo>
                  <a:cubicBezTo>
                    <a:pt x="555" y="104"/>
                    <a:pt x="461" y="5"/>
                    <a:pt x="397" y="44"/>
                  </a:cubicBezTo>
                  <a:cubicBezTo>
                    <a:pt x="339" y="79"/>
                    <a:pt x="242" y="88"/>
                    <a:pt x="196" y="81"/>
                  </a:cubicBezTo>
                  <a:cubicBezTo>
                    <a:pt x="193" y="80"/>
                    <a:pt x="189" y="80"/>
                    <a:pt x="185" y="79"/>
                  </a:cubicBezTo>
                  <a:cubicBezTo>
                    <a:pt x="166" y="76"/>
                    <a:pt x="144" y="72"/>
                    <a:pt x="121" y="7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" name="Google Shape;2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80986">
            <a:off x="-605502" y="3800074"/>
            <a:ext cx="2182075" cy="206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854000">
            <a:off x="8396055" y="132723"/>
            <a:ext cx="1133136" cy="13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1591" y="4067550"/>
            <a:ext cx="1326751" cy="124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oogle Shape;32;p2"/>
          <p:cNvGrpSpPr/>
          <p:nvPr/>
        </p:nvGrpSpPr>
        <p:grpSpPr>
          <a:xfrm>
            <a:off x="4323900" y="2323828"/>
            <a:ext cx="9449768" cy="4560356"/>
            <a:chOff x="0" y="2771776"/>
            <a:chExt cx="5156200" cy="3062286"/>
          </a:xfrm>
        </p:grpSpPr>
        <p:sp>
          <p:nvSpPr>
            <p:cNvPr id="33" name="Google Shape;33;p2"/>
            <p:cNvSpPr/>
            <p:nvPr/>
          </p:nvSpPr>
          <p:spPr>
            <a:xfrm>
              <a:off x="1962150" y="3011488"/>
              <a:ext cx="2797178" cy="2262189"/>
            </a:xfrm>
            <a:custGeom>
              <a:avLst/>
              <a:gdLst/>
              <a:ahLst/>
              <a:cxnLst/>
              <a:rect l="l" t="t" r="r" b="b"/>
              <a:pathLst>
                <a:path w="2794" h="2258" extrusionOk="0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160588" y="3625851"/>
              <a:ext cx="111125" cy="190500"/>
            </a:xfrm>
            <a:custGeom>
              <a:avLst/>
              <a:gdLst/>
              <a:ahLst/>
              <a:cxnLst/>
              <a:rect l="l" t="t" r="r" b="b"/>
              <a:pathLst>
                <a:path w="111" h="191" extrusionOk="0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101850" y="3700463"/>
              <a:ext cx="69850" cy="96838"/>
            </a:xfrm>
            <a:custGeom>
              <a:avLst/>
              <a:gdLst/>
              <a:ahLst/>
              <a:cxnLst/>
              <a:rect l="l" t="t" r="r" b="b"/>
              <a:pathLst>
                <a:path w="70" h="98" extrusionOk="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924050" y="3424238"/>
              <a:ext cx="144463" cy="90488"/>
            </a:xfrm>
            <a:custGeom>
              <a:avLst/>
              <a:gdLst/>
              <a:ahLst/>
              <a:cxnLst/>
              <a:rect l="l" t="t" r="r" b="b"/>
              <a:pathLst>
                <a:path w="145" h="91" extrusionOk="0">
                  <a:moveTo>
                    <a:pt x="118" y="65"/>
                  </a:moveTo>
                  <a:cubicBezTo>
                    <a:pt x="132" y="50"/>
                    <a:pt x="129" y="67"/>
                    <a:pt x="136" y="50"/>
                  </a:cubicBezTo>
                  <a:cubicBezTo>
                    <a:pt x="143" y="33"/>
                    <a:pt x="145" y="6"/>
                    <a:pt x="113" y="9"/>
                  </a:cubicBezTo>
                  <a:cubicBezTo>
                    <a:pt x="82" y="12"/>
                    <a:pt x="99" y="11"/>
                    <a:pt x="80" y="15"/>
                  </a:cubicBezTo>
                  <a:cubicBezTo>
                    <a:pt x="60" y="20"/>
                    <a:pt x="57" y="33"/>
                    <a:pt x="47" y="27"/>
                  </a:cubicBezTo>
                  <a:cubicBezTo>
                    <a:pt x="38" y="21"/>
                    <a:pt x="52" y="13"/>
                    <a:pt x="35" y="1"/>
                  </a:cubicBezTo>
                  <a:cubicBezTo>
                    <a:pt x="35" y="1"/>
                    <a:pt x="14" y="0"/>
                    <a:pt x="31" y="21"/>
                  </a:cubicBezTo>
                  <a:cubicBezTo>
                    <a:pt x="31" y="21"/>
                    <a:pt x="14" y="13"/>
                    <a:pt x="7" y="26"/>
                  </a:cubicBezTo>
                  <a:cubicBezTo>
                    <a:pt x="0" y="40"/>
                    <a:pt x="35" y="24"/>
                    <a:pt x="35" y="37"/>
                  </a:cubicBezTo>
                  <a:cubicBezTo>
                    <a:pt x="35" y="51"/>
                    <a:pt x="16" y="50"/>
                    <a:pt x="16" y="50"/>
                  </a:cubicBezTo>
                  <a:cubicBezTo>
                    <a:pt x="16" y="50"/>
                    <a:pt x="48" y="60"/>
                    <a:pt x="31" y="70"/>
                  </a:cubicBezTo>
                  <a:cubicBezTo>
                    <a:pt x="14" y="79"/>
                    <a:pt x="29" y="78"/>
                    <a:pt x="40" y="78"/>
                  </a:cubicBezTo>
                  <a:cubicBezTo>
                    <a:pt x="51" y="78"/>
                    <a:pt x="58" y="88"/>
                    <a:pt x="73" y="89"/>
                  </a:cubicBezTo>
                  <a:cubicBezTo>
                    <a:pt x="88" y="91"/>
                    <a:pt x="104" y="81"/>
                    <a:pt x="118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424238" y="4486276"/>
              <a:ext cx="38100" cy="53975"/>
            </a:xfrm>
            <a:custGeom>
              <a:avLst/>
              <a:gdLst/>
              <a:ahLst/>
              <a:cxnLst/>
              <a:rect l="l" t="t" r="r" b="b"/>
              <a:pathLst>
                <a:path w="37" h="54" extrusionOk="0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665538" y="4548188"/>
              <a:ext cx="200025" cy="190500"/>
            </a:xfrm>
            <a:custGeom>
              <a:avLst/>
              <a:gdLst/>
              <a:ahLst/>
              <a:cxnLst/>
              <a:rect l="l" t="t" r="r" b="b"/>
              <a:pathLst>
                <a:path w="200" h="191" extrusionOk="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856038" y="4725988"/>
              <a:ext cx="165100" cy="50800"/>
            </a:xfrm>
            <a:custGeom>
              <a:avLst/>
              <a:gdLst/>
              <a:ahLst/>
              <a:cxnLst/>
              <a:rect l="l" t="t" r="r" b="b"/>
              <a:pathLst>
                <a:path w="165" h="52" extrusionOk="0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878263" y="4530726"/>
              <a:ext cx="171450" cy="168275"/>
            </a:xfrm>
            <a:custGeom>
              <a:avLst/>
              <a:gdLst/>
              <a:ahLst/>
              <a:cxnLst/>
              <a:rect l="l" t="t" r="r" b="b"/>
              <a:pathLst>
                <a:path w="171" h="169" extrusionOk="0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044950" y="4600576"/>
              <a:ext cx="96838" cy="133350"/>
            </a:xfrm>
            <a:custGeom>
              <a:avLst/>
              <a:gdLst/>
              <a:ahLst/>
              <a:cxnLst/>
              <a:rect l="l" t="t" r="r" b="b"/>
              <a:pathLst>
                <a:path w="96" h="133" extrusionOk="0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024313" y="4760913"/>
              <a:ext cx="57150" cy="22225"/>
            </a:xfrm>
            <a:custGeom>
              <a:avLst/>
              <a:gdLst/>
              <a:ahLst/>
              <a:cxnLst/>
              <a:rect l="l" t="t" r="r" b="b"/>
              <a:pathLst>
                <a:path w="57" h="22" extrusionOk="0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071938" y="4783138"/>
              <a:ext cx="39688" cy="25400"/>
            </a:xfrm>
            <a:custGeom>
              <a:avLst/>
              <a:gdLst/>
              <a:ahLst/>
              <a:cxnLst/>
              <a:rect l="l" t="t" r="r" b="b"/>
              <a:pathLst>
                <a:path w="39" h="26" extrusionOk="0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141788" y="4770438"/>
              <a:ext cx="57150" cy="44450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202113" y="4643438"/>
              <a:ext cx="393700" cy="173038"/>
            </a:xfrm>
            <a:custGeom>
              <a:avLst/>
              <a:gdLst/>
              <a:ahLst/>
              <a:cxnLst/>
              <a:rect l="l" t="t" r="r" b="b"/>
              <a:pathLst>
                <a:path w="392" h="173" extrusionOk="0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078288" y="4764088"/>
              <a:ext cx="79375" cy="19050"/>
            </a:xfrm>
            <a:custGeom>
              <a:avLst/>
              <a:gdLst/>
              <a:ahLst/>
              <a:cxnLst/>
              <a:rect l="l" t="t" r="r" b="b"/>
              <a:pathLst>
                <a:path w="79" h="18" extrusionOk="0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162425" y="4684713"/>
              <a:ext cx="17463" cy="14288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191000" y="4681538"/>
              <a:ext cx="53975" cy="19050"/>
            </a:xfrm>
            <a:custGeom>
              <a:avLst/>
              <a:gdLst/>
              <a:ahLst/>
              <a:cxnLst/>
              <a:rect l="l" t="t" r="r" b="b"/>
              <a:pathLst>
                <a:path w="53" h="19" extrusionOk="0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159250" y="4595813"/>
              <a:ext cx="38100" cy="65088"/>
            </a:xfrm>
            <a:custGeom>
              <a:avLst/>
              <a:gdLst/>
              <a:ahLst/>
              <a:cxnLst/>
              <a:rect l="l" t="t" r="r" b="b"/>
              <a:pathLst>
                <a:path w="37" h="66" extrusionOk="0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281488" y="4719638"/>
              <a:ext cx="31750" cy="36513"/>
            </a:xfrm>
            <a:custGeom>
              <a:avLst/>
              <a:gdLst/>
              <a:ahLst/>
              <a:cxnLst/>
              <a:rect l="l" t="t" r="r" b="b"/>
              <a:pathLst>
                <a:path w="32" h="36" extrusionOk="0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246563" y="4738688"/>
              <a:ext cx="26988" cy="31750"/>
            </a:xfrm>
            <a:custGeom>
              <a:avLst/>
              <a:gdLst/>
              <a:ahLst/>
              <a:cxnLst/>
              <a:rect l="l" t="t" r="r" b="b"/>
              <a:pathLst>
                <a:path w="27" h="31" extrusionOk="0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021138" y="4803776"/>
              <a:ext cx="687388" cy="560388"/>
            </a:xfrm>
            <a:custGeom>
              <a:avLst/>
              <a:gdLst/>
              <a:ahLst/>
              <a:cxnLst/>
              <a:rect l="l" t="t" r="r" b="b"/>
              <a:pathLst>
                <a:path w="688" h="560" extrusionOk="0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619625" y="5403851"/>
              <a:ext cx="76200" cy="77788"/>
            </a:xfrm>
            <a:custGeom>
              <a:avLst/>
              <a:gdLst/>
              <a:ahLst/>
              <a:cxnLst/>
              <a:rect l="l" t="t" r="r" b="b"/>
              <a:pathLst>
                <a:path w="76" h="77" extrusionOk="0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094163" y="4102101"/>
              <a:ext cx="49213" cy="57150"/>
            </a:xfrm>
            <a:custGeom>
              <a:avLst/>
              <a:gdLst/>
              <a:ahLst/>
              <a:cxnLst/>
              <a:rect l="l" t="t" r="r" b="b"/>
              <a:pathLst>
                <a:path w="49" h="57" extrusionOk="0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08450" y="3983038"/>
              <a:ext cx="149225" cy="142875"/>
            </a:xfrm>
            <a:custGeom>
              <a:avLst/>
              <a:gdLst/>
              <a:ahLst/>
              <a:cxnLst/>
              <a:rect l="l" t="t" r="r" b="b"/>
              <a:pathLst>
                <a:path w="149" h="144" extrusionOk="0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97350" y="3900488"/>
              <a:ext cx="87313" cy="74613"/>
            </a:xfrm>
            <a:custGeom>
              <a:avLst/>
              <a:gdLst/>
              <a:ahLst/>
              <a:cxnLst/>
              <a:rect l="l" t="t" r="r" b="b"/>
              <a:pathLst>
                <a:path w="87" h="74" extrusionOk="0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83063" y="3716338"/>
              <a:ext cx="63500" cy="174625"/>
            </a:xfrm>
            <a:custGeom>
              <a:avLst/>
              <a:gdLst/>
              <a:ahLst/>
              <a:cxnLst/>
              <a:rect l="l" t="t" r="r" b="b"/>
              <a:pathLst>
                <a:path w="63" h="174" extrusionOk="0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19588" y="3883026"/>
              <a:ext cx="22225" cy="19050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291013" y="3892551"/>
              <a:ext cx="28575" cy="26988"/>
            </a:xfrm>
            <a:custGeom>
              <a:avLst/>
              <a:gdLst/>
              <a:ahLst/>
              <a:cxnLst/>
              <a:rect l="l" t="t" r="r" b="b"/>
              <a:pathLst>
                <a:path w="28" h="28" extrusionOk="0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132263" y="4097338"/>
              <a:ext cx="34925" cy="39688"/>
            </a:xfrm>
            <a:custGeom>
              <a:avLst/>
              <a:gdLst/>
              <a:ahLst/>
              <a:cxnLst/>
              <a:rect l="l" t="t" r="r" b="b"/>
              <a:pathLst>
                <a:path w="35" h="39" extrusionOk="0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986213" y="4237038"/>
              <a:ext cx="31750" cy="60325"/>
            </a:xfrm>
            <a:custGeom>
              <a:avLst/>
              <a:gdLst/>
              <a:ahLst/>
              <a:cxnLst/>
              <a:rect l="l" t="t" r="r" b="b"/>
              <a:pathLst>
                <a:path w="31" h="60" extrusionOk="0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833813" y="4316413"/>
              <a:ext cx="34925" cy="44450"/>
            </a:xfrm>
            <a:custGeom>
              <a:avLst/>
              <a:gdLst/>
              <a:ahLst/>
              <a:cxnLst/>
              <a:rect l="l" t="t" r="r" b="b"/>
              <a:pathLst>
                <a:path w="36" h="45" extrusionOk="0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13263" y="4676776"/>
              <a:ext cx="77788" cy="69850"/>
            </a:xfrm>
            <a:custGeom>
              <a:avLst/>
              <a:gdLst/>
              <a:ahLst/>
              <a:cxnLst/>
              <a:rect l="l" t="t" r="r" b="b"/>
              <a:pathLst>
                <a:path w="77" h="69" extrusionOk="0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903538" y="4829176"/>
              <a:ext cx="106363" cy="254000"/>
            </a:xfrm>
            <a:custGeom>
              <a:avLst/>
              <a:gdLst/>
              <a:ahLst/>
              <a:cxnLst/>
              <a:rect l="l" t="t" r="r" b="b"/>
              <a:pathLst>
                <a:path w="106" h="253" extrusionOk="0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903538" y="3051176"/>
              <a:ext cx="215900" cy="244475"/>
            </a:xfrm>
            <a:custGeom>
              <a:avLst/>
              <a:gdLst/>
              <a:ahLst/>
              <a:cxnLst/>
              <a:rect l="l" t="t" r="r" b="b"/>
              <a:pathLst>
                <a:path w="215" h="245" extrusionOk="0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065588" y="4494213"/>
              <a:ext cx="74613" cy="63500"/>
            </a:xfrm>
            <a:custGeom>
              <a:avLst/>
              <a:gdLst/>
              <a:ahLst/>
              <a:cxnLst/>
              <a:rect l="l" t="t" r="r" b="b"/>
              <a:pathLst>
                <a:path w="74" h="63" extrusionOk="0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000500" y="4348163"/>
              <a:ext cx="47625" cy="87313"/>
            </a:xfrm>
            <a:custGeom>
              <a:avLst/>
              <a:gdLst/>
              <a:ahLst/>
              <a:cxnLst/>
              <a:rect l="l" t="t" r="r" b="b"/>
              <a:pathLst>
                <a:path w="47" h="88" extrusionOk="0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4048125" y="4421188"/>
              <a:ext cx="69850" cy="84138"/>
            </a:xfrm>
            <a:custGeom>
              <a:avLst/>
              <a:gdLst/>
              <a:ahLst/>
              <a:cxnLst/>
              <a:rect l="l" t="t" r="r" b="b"/>
              <a:pathLst>
                <a:path w="70" h="83" extrusionOk="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4019550" y="4427538"/>
              <a:ext cx="25400" cy="31750"/>
            </a:xfrm>
            <a:custGeom>
              <a:avLst/>
              <a:gdLst/>
              <a:ahLst/>
              <a:cxnLst/>
              <a:rect l="l" t="t" r="r" b="b"/>
              <a:pathLst>
                <a:path w="26" h="32" extrusionOk="0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979863" y="4452938"/>
              <a:ext cx="39688" cy="55563"/>
            </a:xfrm>
            <a:custGeom>
              <a:avLst/>
              <a:gdLst/>
              <a:ahLst/>
              <a:cxnLst/>
              <a:rect l="l" t="t" r="r" b="b"/>
              <a:pathLst>
                <a:path w="39" h="56" extrusionOk="0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0" y="3252788"/>
              <a:ext cx="1682748" cy="2581274"/>
            </a:xfrm>
            <a:custGeom>
              <a:avLst/>
              <a:gdLst/>
              <a:ahLst/>
              <a:cxnLst/>
              <a:rect l="l" t="t" r="r" b="b"/>
              <a:pathLst>
                <a:path w="1681" h="2578" extrusionOk="0">
                  <a:moveTo>
                    <a:pt x="1651" y="1463"/>
                  </a:moveTo>
                  <a:cubicBezTo>
                    <a:pt x="1630" y="1455"/>
                    <a:pt x="1632" y="1431"/>
                    <a:pt x="1592" y="1422"/>
                  </a:cubicBezTo>
                  <a:cubicBezTo>
                    <a:pt x="1551" y="1413"/>
                    <a:pt x="1546" y="1421"/>
                    <a:pt x="1518" y="1397"/>
                  </a:cubicBezTo>
                  <a:cubicBezTo>
                    <a:pt x="1491" y="1373"/>
                    <a:pt x="1457" y="1396"/>
                    <a:pt x="1466" y="1356"/>
                  </a:cubicBezTo>
                  <a:cubicBezTo>
                    <a:pt x="1475" y="1315"/>
                    <a:pt x="1400" y="1289"/>
                    <a:pt x="1370" y="1291"/>
                  </a:cubicBezTo>
                  <a:cubicBezTo>
                    <a:pt x="1370" y="1291"/>
                    <a:pt x="1321" y="1245"/>
                    <a:pt x="1296" y="1227"/>
                  </a:cubicBezTo>
                  <a:cubicBezTo>
                    <a:pt x="1271" y="1210"/>
                    <a:pt x="1266" y="1232"/>
                    <a:pt x="1246" y="1227"/>
                  </a:cubicBezTo>
                  <a:cubicBezTo>
                    <a:pt x="1226" y="1223"/>
                    <a:pt x="1202" y="1207"/>
                    <a:pt x="1185" y="1192"/>
                  </a:cubicBezTo>
                  <a:cubicBezTo>
                    <a:pt x="1169" y="1177"/>
                    <a:pt x="1133" y="1222"/>
                    <a:pt x="1108" y="1213"/>
                  </a:cubicBezTo>
                  <a:cubicBezTo>
                    <a:pt x="1083" y="1204"/>
                    <a:pt x="1100" y="1232"/>
                    <a:pt x="1069" y="1253"/>
                  </a:cubicBezTo>
                  <a:cubicBezTo>
                    <a:pt x="1069" y="1253"/>
                    <a:pt x="1047" y="1212"/>
                    <a:pt x="1015" y="1239"/>
                  </a:cubicBezTo>
                  <a:cubicBezTo>
                    <a:pt x="983" y="1266"/>
                    <a:pt x="980" y="1218"/>
                    <a:pt x="980" y="1207"/>
                  </a:cubicBezTo>
                  <a:cubicBezTo>
                    <a:pt x="981" y="1196"/>
                    <a:pt x="1003" y="1149"/>
                    <a:pt x="990" y="1144"/>
                  </a:cubicBezTo>
                  <a:cubicBezTo>
                    <a:pt x="977" y="1139"/>
                    <a:pt x="917" y="1150"/>
                    <a:pt x="920" y="1137"/>
                  </a:cubicBezTo>
                  <a:cubicBezTo>
                    <a:pt x="924" y="1123"/>
                    <a:pt x="943" y="1100"/>
                    <a:pt x="943" y="1080"/>
                  </a:cubicBezTo>
                  <a:cubicBezTo>
                    <a:pt x="942" y="1080"/>
                    <a:pt x="942" y="1080"/>
                    <a:pt x="942" y="1081"/>
                  </a:cubicBezTo>
                  <a:cubicBezTo>
                    <a:pt x="948" y="1073"/>
                    <a:pt x="954" y="1066"/>
                    <a:pt x="956" y="1061"/>
                  </a:cubicBezTo>
                  <a:cubicBezTo>
                    <a:pt x="961" y="1051"/>
                    <a:pt x="936" y="1045"/>
                    <a:pt x="903" y="1055"/>
                  </a:cubicBezTo>
                  <a:cubicBezTo>
                    <a:pt x="903" y="1055"/>
                    <a:pt x="887" y="1099"/>
                    <a:pt x="872" y="1098"/>
                  </a:cubicBezTo>
                  <a:cubicBezTo>
                    <a:pt x="858" y="1097"/>
                    <a:pt x="816" y="1110"/>
                    <a:pt x="807" y="1061"/>
                  </a:cubicBezTo>
                  <a:cubicBezTo>
                    <a:pt x="799" y="1012"/>
                    <a:pt x="822" y="974"/>
                    <a:pt x="822" y="974"/>
                  </a:cubicBezTo>
                  <a:cubicBezTo>
                    <a:pt x="822" y="974"/>
                    <a:pt x="830" y="942"/>
                    <a:pt x="849" y="941"/>
                  </a:cubicBezTo>
                  <a:cubicBezTo>
                    <a:pt x="869" y="940"/>
                    <a:pt x="852" y="921"/>
                    <a:pt x="870" y="921"/>
                  </a:cubicBezTo>
                  <a:cubicBezTo>
                    <a:pt x="888" y="921"/>
                    <a:pt x="911" y="928"/>
                    <a:pt x="930" y="930"/>
                  </a:cubicBezTo>
                  <a:cubicBezTo>
                    <a:pt x="949" y="932"/>
                    <a:pt x="939" y="903"/>
                    <a:pt x="951" y="906"/>
                  </a:cubicBezTo>
                  <a:cubicBezTo>
                    <a:pt x="964" y="909"/>
                    <a:pt x="996" y="922"/>
                    <a:pt x="1024" y="914"/>
                  </a:cubicBezTo>
                  <a:cubicBezTo>
                    <a:pt x="1052" y="905"/>
                    <a:pt x="1034" y="951"/>
                    <a:pt x="1034" y="951"/>
                  </a:cubicBezTo>
                  <a:cubicBezTo>
                    <a:pt x="1034" y="951"/>
                    <a:pt x="1029" y="983"/>
                    <a:pt x="1051" y="995"/>
                  </a:cubicBezTo>
                  <a:cubicBezTo>
                    <a:pt x="1074" y="1007"/>
                    <a:pt x="1057" y="973"/>
                    <a:pt x="1059" y="945"/>
                  </a:cubicBezTo>
                  <a:cubicBezTo>
                    <a:pt x="1062" y="918"/>
                    <a:pt x="1066" y="888"/>
                    <a:pt x="1088" y="876"/>
                  </a:cubicBezTo>
                  <a:cubicBezTo>
                    <a:pt x="1110" y="864"/>
                    <a:pt x="1149" y="850"/>
                    <a:pt x="1160" y="811"/>
                  </a:cubicBezTo>
                  <a:cubicBezTo>
                    <a:pt x="1171" y="772"/>
                    <a:pt x="1180" y="775"/>
                    <a:pt x="1184" y="762"/>
                  </a:cubicBezTo>
                  <a:cubicBezTo>
                    <a:pt x="1188" y="750"/>
                    <a:pt x="1198" y="730"/>
                    <a:pt x="1221" y="729"/>
                  </a:cubicBezTo>
                  <a:cubicBezTo>
                    <a:pt x="1244" y="728"/>
                    <a:pt x="1251" y="717"/>
                    <a:pt x="1254" y="698"/>
                  </a:cubicBezTo>
                  <a:cubicBezTo>
                    <a:pt x="1257" y="679"/>
                    <a:pt x="1297" y="668"/>
                    <a:pt x="1302" y="667"/>
                  </a:cubicBezTo>
                  <a:cubicBezTo>
                    <a:pt x="1305" y="666"/>
                    <a:pt x="1308" y="661"/>
                    <a:pt x="1306" y="655"/>
                  </a:cubicBezTo>
                  <a:cubicBezTo>
                    <a:pt x="1306" y="655"/>
                    <a:pt x="1306" y="656"/>
                    <a:pt x="1306" y="656"/>
                  </a:cubicBezTo>
                  <a:cubicBezTo>
                    <a:pt x="1307" y="656"/>
                    <a:pt x="1307" y="656"/>
                    <a:pt x="1307" y="656"/>
                  </a:cubicBezTo>
                  <a:cubicBezTo>
                    <a:pt x="1343" y="640"/>
                    <a:pt x="1329" y="640"/>
                    <a:pt x="1321" y="664"/>
                  </a:cubicBezTo>
                  <a:cubicBezTo>
                    <a:pt x="1313" y="687"/>
                    <a:pt x="1316" y="682"/>
                    <a:pt x="1348" y="672"/>
                  </a:cubicBezTo>
                  <a:cubicBezTo>
                    <a:pt x="1380" y="662"/>
                    <a:pt x="1409" y="645"/>
                    <a:pt x="1404" y="633"/>
                  </a:cubicBezTo>
                  <a:cubicBezTo>
                    <a:pt x="1398" y="621"/>
                    <a:pt x="1397" y="624"/>
                    <a:pt x="1383" y="640"/>
                  </a:cubicBezTo>
                  <a:cubicBezTo>
                    <a:pt x="1369" y="657"/>
                    <a:pt x="1355" y="632"/>
                    <a:pt x="1341" y="630"/>
                  </a:cubicBezTo>
                  <a:cubicBezTo>
                    <a:pt x="1327" y="629"/>
                    <a:pt x="1343" y="608"/>
                    <a:pt x="1343" y="608"/>
                  </a:cubicBezTo>
                  <a:cubicBezTo>
                    <a:pt x="1343" y="608"/>
                    <a:pt x="1303" y="600"/>
                    <a:pt x="1331" y="596"/>
                  </a:cubicBezTo>
                  <a:cubicBezTo>
                    <a:pt x="1358" y="591"/>
                    <a:pt x="1361" y="574"/>
                    <a:pt x="1337" y="573"/>
                  </a:cubicBezTo>
                  <a:cubicBezTo>
                    <a:pt x="1313" y="572"/>
                    <a:pt x="1260" y="618"/>
                    <a:pt x="1260" y="618"/>
                  </a:cubicBezTo>
                  <a:cubicBezTo>
                    <a:pt x="1260" y="618"/>
                    <a:pt x="1304" y="572"/>
                    <a:pt x="1330" y="555"/>
                  </a:cubicBezTo>
                  <a:cubicBezTo>
                    <a:pt x="1355" y="537"/>
                    <a:pt x="1407" y="571"/>
                    <a:pt x="1424" y="549"/>
                  </a:cubicBezTo>
                  <a:cubicBezTo>
                    <a:pt x="1440" y="528"/>
                    <a:pt x="1457" y="538"/>
                    <a:pt x="1457" y="538"/>
                  </a:cubicBezTo>
                  <a:cubicBezTo>
                    <a:pt x="1416" y="610"/>
                    <a:pt x="1416" y="610"/>
                    <a:pt x="1416" y="610"/>
                  </a:cubicBezTo>
                  <a:cubicBezTo>
                    <a:pt x="1416" y="610"/>
                    <a:pt x="1437" y="608"/>
                    <a:pt x="1469" y="610"/>
                  </a:cubicBezTo>
                  <a:cubicBezTo>
                    <a:pt x="1501" y="612"/>
                    <a:pt x="1509" y="574"/>
                    <a:pt x="1495" y="572"/>
                  </a:cubicBezTo>
                  <a:cubicBezTo>
                    <a:pt x="1480" y="570"/>
                    <a:pt x="1445" y="589"/>
                    <a:pt x="1467" y="560"/>
                  </a:cubicBezTo>
                  <a:cubicBezTo>
                    <a:pt x="1489" y="531"/>
                    <a:pt x="1484" y="485"/>
                    <a:pt x="1471" y="483"/>
                  </a:cubicBezTo>
                  <a:cubicBezTo>
                    <a:pt x="1458" y="481"/>
                    <a:pt x="1465" y="461"/>
                    <a:pt x="1465" y="461"/>
                  </a:cubicBezTo>
                  <a:cubicBezTo>
                    <a:pt x="1426" y="459"/>
                    <a:pt x="1410" y="422"/>
                    <a:pt x="1410" y="422"/>
                  </a:cubicBezTo>
                  <a:cubicBezTo>
                    <a:pt x="1418" y="407"/>
                    <a:pt x="1386" y="345"/>
                    <a:pt x="1386" y="345"/>
                  </a:cubicBezTo>
                  <a:cubicBezTo>
                    <a:pt x="1386" y="345"/>
                    <a:pt x="1367" y="332"/>
                    <a:pt x="1367" y="356"/>
                  </a:cubicBezTo>
                  <a:cubicBezTo>
                    <a:pt x="1367" y="379"/>
                    <a:pt x="1332" y="388"/>
                    <a:pt x="1329" y="373"/>
                  </a:cubicBezTo>
                  <a:cubicBezTo>
                    <a:pt x="1327" y="359"/>
                    <a:pt x="1316" y="368"/>
                    <a:pt x="1316" y="368"/>
                  </a:cubicBezTo>
                  <a:cubicBezTo>
                    <a:pt x="1317" y="318"/>
                    <a:pt x="1317" y="318"/>
                    <a:pt x="1317" y="318"/>
                  </a:cubicBezTo>
                  <a:cubicBezTo>
                    <a:pt x="1312" y="317"/>
                    <a:pt x="1296" y="316"/>
                    <a:pt x="1283" y="299"/>
                  </a:cubicBezTo>
                  <a:cubicBezTo>
                    <a:pt x="1270" y="282"/>
                    <a:pt x="1267" y="287"/>
                    <a:pt x="1256" y="288"/>
                  </a:cubicBezTo>
                  <a:cubicBezTo>
                    <a:pt x="1245" y="289"/>
                    <a:pt x="1244" y="281"/>
                    <a:pt x="1222" y="281"/>
                  </a:cubicBezTo>
                  <a:cubicBezTo>
                    <a:pt x="1200" y="280"/>
                    <a:pt x="1212" y="305"/>
                    <a:pt x="1207" y="335"/>
                  </a:cubicBezTo>
                  <a:cubicBezTo>
                    <a:pt x="1203" y="364"/>
                    <a:pt x="1186" y="371"/>
                    <a:pt x="1186" y="371"/>
                  </a:cubicBezTo>
                  <a:cubicBezTo>
                    <a:pt x="1215" y="406"/>
                    <a:pt x="1204" y="439"/>
                    <a:pt x="1204" y="439"/>
                  </a:cubicBezTo>
                  <a:cubicBezTo>
                    <a:pt x="1150" y="461"/>
                    <a:pt x="1159" y="483"/>
                    <a:pt x="1159" y="483"/>
                  </a:cubicBezTo>
                  <a:cubicBezTo>
                    <a:pt x="1170" y="500"/>
                    <a:pt x="1173" y="515"/>
                    <a:pt x="1157" y="531"/>
                  </a:cubicBezTo>
                  <a:cubicBezTo>
                    <a:pt x="1141" y="547"/>
                    <a:pt x="1117" y="499"/>
                    <a:pt x="1117" y="499"/>
                  </a:cubicBezTo>
                  <a:cubicBezTo>
                    <a:pt x="1127" y="454"/>
                    <a:pt x="1127" y="454"/>
                    <a:pt x="1127" y="454"/>
                  </a:cubicBezTo>
                  <a:cubicBezTo>
                    <a:pt x="1127" y="454"/>
                    <a:pt x="1084" y="457"/>
                    <a:pt x="1082" y="448"/>
                  </a:cubicBezTo>
                  <a:cubicBezTo>
                    <a:pt x="1080" y="438"/>
                    <a:pt x="1068" y="438"/>
                    <a:pt x="1051" y="422"/>
                  </a:cubicBezTo>
                  <a:cubicBezTo>
                    <a:pt x="1033" y="405"/>
                    <a:pt x="999" y="411"/>
                    <a:pt x="999" y="411"/>
                  </a:cubicBezTo>
                  <a:cubicBezTo>
                    <a:pt x="1001" y="389"/>
                    <a:pt x="1024" y="365"/>
                    <a:pt x="989" y="372"/>
                  </a:cubicBezTo>
                  <a:cubicBezTo>
                    <a:pt x="953" y="379"/>
                    <a:pt x="976" y="314"/>
                    <a:pt x="991" y="314"/>
                  </a:cubicBezTo>
                  <a:cubicBezTo>
                    <a:pt x="1005" y="314"/>
                    <a:pt x="1018" y="276"/>
                    <a:pt x="1029" y="276"/>
                  </a:cubicBezTo>
                  <a:cubicBezTo>
                    <a:pt x="1040" y="276"/>
                    <a:pt x="1043" y="267"/>
                    <a:pt x="1049" y="254"/>
                  </a:cubicBezTo>
                  <a:cubicBezTo>
                    <a:pt x="1055" y="242"/>
                    <a:pt x="1091" y="242"/>
                    <a:pt x="1100" y="224"/>
                  </a:cubicBezTo>
                  <a:cubicBezTo>
                    <a:pt x="1108" y="206"/>
                    <a:pt x="1089" y="210"/>
                    <a:pt x="1082" y="210"/>
                  </a:cubicBezTo>
                  <a:cubicBezTo>
                    <a:pt x="1076" y="210"/>
                    <a:pt x="1070" y="188"/>
                    <a:pt x="1091" y="199"/>
                  </a:cubicBezTo>
                  <a:cubicBezTo>
                    <a:pt x="1112" y="211"/>
                    <a:pt x="1119" y="184"/>
                    <a:pt x="1145" y="178"/>
                  </a:cubicBezTo>
                  <a:cubicBezTo>
                    <a:pt x="1171" y="172"/>
                    <a:pt x="1188" y="158"/>
                    <a:pt x="1194" y="148"/>
                  </a:cubicBezTo>
                  <a:cubicBezTo>
                    <a:pt x="1199" y="138"/>
                    <a:pt x="1181" y="114"/>
                    <a:pt x="1181" y="114"/>
                  </a:cubicBezTo>
                  <a:cubicBezTo>
                    <a:pt x="1181" y="114"/>
                    <a:pt x="1192" y="114"/>
                    <a:pt x="1197" y="101"/>
                  </a:cubicBezTo>
                  <a:cubicBezTo>
                    <a:pt x="1201" y="87"/>
                    <a:pt x="1180" y="73"/>
                    <a:pt x="1168" y="72"/>
                  </a:cubicBezTo>
                  <a:cubicBezTo>
                    <a:pt x="1155" y="70"/>
                    <a:pt x="1147" y="78"/>
                    <a:pt x="1151" y="96"/>
                  </a:cubicBezTo>
                  <a:cubicBezTo>
                    <a:pt x="1155" y="114"/>
                    <a:pt x="1136" y="99"/>
                    <a:pt x="1132" y="124"/>
                  </a:cubicBezTo>
                  <a:cubicBezTo>
                    <a:pt x="1129" y="149"/>
                    <a:pt x="1089" y="167"/>
                    <a:pt x="1103" y="136"/>
                  </a:cubicBezTo>
                  <a:cubicBezTo>
                    <a:pt x="1118" y="105"/>
                    <a:pt x="1095" y="78"/>
                    <a:pt x="1099" y="92"/>
                  </a:cubicBezTo>
                  <a:cubicBezTo>
                    <a:pt x="1103" y="105"/>
                    <a:pt x="1080" y="114"/>
                    <a:pt x="1080" y="114"/>
                  </a:cubicBezTo>
                  <a:cubicBezTo>
                    <a:pt x="1080" y="114"/>
                    <a:pt x="1094" y="88"/>
                    <a:pt x="1074" y="82"/>
                  </a:cubicBezTo>
                  <a:cubicBezTo>
                    <a:pt x="1054" y="77"/>
                    <a:pt x="1066" y="65"/>
                    <a:pt x="1064" y="51"/>
                  </a:cubicBezTo>
                  <a:cubicBezTo>
                    <a:pt x="1062" y="36"/>
                    <a:pt x="1058" y="5"/>
                    <a:pt x="1053" y="3"/>
                  </a:cubicBezTo>
                  <a:cubicBezTo>
                    <a:pt x="1048" y="0"/>
                    <a:pt x="1034" y="11"/>
                    <a:pt x="1024" y="42"/>
                  </a:cubicBezTo>
                  <a:cubicBezTo>
                    <a:pt x="1014" y="72"/>
                    <a:pt x="1021" y="61"/>
                    <a:pt x="1034" y="75"/>
                  </a:cubicBezTo>
                  <a:cubicBezTo>
                    <a:pt x="1048" y="89"/>
                    <a:pt x="1045" y="102"/>
                    <a:pt x="1026" y="118"/>
                  </a:cubicBezTo>
                  <a:cubicBezTo>
                    <a:pt x="1007" y="134"/>
                    <a:pt x="1015" y="106"/>
                    <a:pt x="1014" y="94"/>
                  </a:cubicBezTo>
                  <a:cubicBezTo>
                    <a:pt x="1013" y="81"/>
                    <a:pt x="996" y="65"/>
                    <a:pt x="980" y="85"/>
                  </a:cubicBezTo>
                  <a:cubicBezTo>
                    <a:pt x="965" y="105"/>
                    <a:pt x="977" y="108"/>
                    <a:pt x="977" y="108"/>
                  </a:cubicBezTo>
                  <a:cubicBezTo>
                    <a:pt x="977" y="108"/>
                    <a:pt x="1000" y="128"/>
                    <a:pt x="950" y="137"/>
                  </a:cubicBezTo>
                  <a:cubicBezTo>
                    <a:pt x="901" y="145"/>
                    <a:pt x="884" y="102"/>
                    <a:pt x="879" y="102"/>
                  </a:cubicBezTo>
                  <a:cubicBezTo>
                    <a:pt x="875" y="102"/>
                    <a:pt x="884" y="119"/>
                    <a:pt x="848" y="129"/>
                  </a:cubicBezTo>
                  <a:cubicBezTo>
                    <a:pt x="811" y="139"/>
                    <a:pt x="759" y="132"/>
                    <a:pt x="759" y="132"/>
                  </a:cubicBezTo>
                  <a:cubicBezTo>
                    <a:pt x="759" y="132"/>
                    <a:pt x="794" y="101"/>
                    <a:pt x="756" y="101"/>
                  </a:cubicBezTo>
                  <a:cubicBezTo>
                    <a:pt x="719" y="101"/>
                    <a:pt x="691" y="70"/>
                    <a:pt x="671" y="72"/>
                  </a:cubicBezTo>
                  <a:cubicBezTo>
                    <a:pt x="650" y="75"/>
                    <a:pt x="630" y="114"/>
                    <a:pt x="626" y="88"/>
                  </a:cubicBezTo>
                  <a:cubicBezTo>
                    <a:pt x="623" y="63"/>
                    <a:pt x="603" y="57"/>
                    <a:pt x="593" y="60"/>
                  </a:cubicBezTo>
                  <a:cubicBezTo>
                    <a:pt x="564" y="68"/>
                    <a:pt x="564" y="57"/>
                    <a:pt x="540" y="76"/>
                  </a:cubicBezTo>
                  <a:cubicBezTo>
                    <a:pt x="515" y="96"/>
                    <a:pt x="485" y="125"/>
                    <a:pt x="468" y="98"/>
                  </a:cubicBezTo>
                  <a:cubicBezTo>
                    <a:pt x="451" y="71"/>
                    <a:pt x="439" y="77"/>
                    <a:pt x="439" y="77"/>
                  </a:cubicBezTo>
                  <a:cubicBezTo>
                    <a:pt x="421" y="68"/>
                    <a:pt x="401" y="59"/>
                    <a:pt x="378" y="62"/>
                  </a:cubicBezTo>
                  <a:cubicBezTo>
                    <a:pt x="355" y="64"/>
                    <a:pt x="356" y="49"/>
                    <a:pt x="332" y="52"/>
                  </a:cubicBezTo>
                  <a:cubicBezTo>
                    <a:pt x="309" y="56"/>
                    <a:pt x="303" y="38"/>
                    <a:pt x="287" y="38"/>
                  </a:cubicBezTo>
                  <a:cubicBezTo>
                    <a:pt x="271" y="38"/>
                    <a:pt x="273" y="17"/>
                    <a:pt x="254" y="19"/>
                  </a:cubicBezTo>
                  <a:cubicBezTo>
                    <a:pt x="235" y="21"/>
                    <a:pt x="206" y="53"/>
                    <a:pt x="179" y="54"/>
                  </a:cubicBezTo>
                  <a:cubicBezTo>
                    <a:pt x="152" y="55"/>
                    <a:pt x="153" y="95"/>
                    <a:pt x="126" y="97"/>
                  </a:cubicBezTo>
                  <a:cubicBezTo>
                    <a:pt x="100" y="98"/>
                    <a:pt x="66" y="119"/>
                    <a:pt x="91" y="119"/>
                  </a:cubicBezTo>
                  <a:cubicBezTo>
                    <a:pt x="116" y="119"/>
                    <a:pt x="120" y="157"/>
                    <a:pt x="137" y="160"/>
                  </a:cubicBezTo>
                  <a:cubicBezTo>
                    <a:pt x="153" y="163"/>
                    <a:pt x="149" y="185"/>
                    <a:pt x="125" y="188"/>
                  </a:cubicBezTo>
                  <a:cubicBezTo>
                    <a:pt x="101" y="191"/>
                    <a:pt x="116" y="167"/>
                    <a:pt x="106" y="171"/>
                  </a:cubicBezTo>
                  <a:cubicBezTo>
                    <a:pt x="96" y="175"/>
                    <a:pt x="53" y="182"/>
                    <a:pt x="51" y="204"/>
                  </a:cubicBezTo>
                  <a:cubicBezTo>
                    <a:pt x="49" y="227"/>
                    <a:pt x="81" y="240"/>
                    <a:pt x="108" y="227"/>
                  </a:cubicBezTo>
                  <a:cubicBezTo>
                    <a:pt x="135" y="214"/>
                    <a:pt x="149" y="255"/>
                    <a:pt x="121" y="254"/>
                  </a:cubicBezTo>
                  <a:cubicBezTo>
                    <a:pt x="94" y="253"/>
                    <a:pt x="90" y="271"/>
                    <a:pt x="75" y="273"/>
                  </a:cubicBezTo>
                  <a:cubicBezTo>
                    <a:pt x="60" y="275"/>
                    <a:pt x="33" y="297"/>
                    <a:pt x="41" y="310"/>
                  </a:cubicBezTo>
                  <a:cubicBezTo>
                    <a:pt x="49" y="324"/>
                    <a:pt x="37" y="322"/>
                    <a:pt x="51" y="344"/>
                  </a:cubicBezTo>
                  <a:cubicBezTo>
                    <a:pt x="60" y="358"/>
                    <a:pt x="70" y="349"/>
                    <a:pt x="76" y="340"/>
                  </a:cubicBezTo>
                  <a:cubicBezTo>
                    <a:pt x="73" y="349"/>
                    <a:pt x="71" y="361"/>
                    <a:pt x="80" y="367"/>
                  </a:cubicBezTo>
                  <a:cubicBezTo>
                    <a:pt x="93" y="376"/>
                    <a:pt x="82" y="374"/>
                    <a:pt x="112" y="373"/>
                  </a:cubicBezTo>
                  <a:cubicBezTo>
                    <a:pt x="141" y="372"/>
                    <a:pt x="129" y="384"/>
                    <a:pt x="104" y="409"/>
                  </a:cubicBezTo>
                  <a:cubicBezTo>
                    <a:pt x="79" y="434"/>
                    <a:pt x="0" y="469"/>
                    <a:pt x="0" y="469"/>
                  </a:cubicBezTo>
                  <a:cubicBezTo>
                    <a:pt x="126" y="435"/>
                    <a:pt x="119" y="411"/>
                    <a:pt x="152" y="396"/>
                  </a:cubicBezTo>
                  <a:cubicBezTo>
                    <a:pt x="185" y="380"/>
                    <a:pt x="177" y="378"/>
                    <a:pt x="179" y="366"/>
                  </a:cubicBezTo>
                  <a:cubicBezTo>
                    <a:pt x="181" y="358"/>
                    <a:pt x="207" y="342"/>
                    <a:pt x="225" y="332"/>
                  </a:cubicBezTo>
                  <a:cubicBezTo>
                    <a:pt x="209" y="345"/>
                    <a:pt x="208" y="364"/>
                    <a:pt x="212" y="370"/>
                  </a:cubicBezTo>
                  <a:cubicBezTo>
                    <a:pt x="216" y="377"/>
                    <a:pt x="250" y="345"/>
                    <a:pt x="268" y="340"/>
                  </a:cubicBezTo>
                  <a:cubicBezTo>
                    <a:pt x="286" y="335"/>
                    <a:pt x="259" y="292"/>
                    <a:pt x="286" y="319"/>
                  </a:cubicBezTo>
                  <a:cubicBezTo>
                    <a:pt x="313" y="347"/>
                    <a:pt x="367" y="339"/>
                    <a:pt x="367" y="339"/>
                  </a:cubicBezTo>
                  <a:cubicBezTo>
                    <a:pt x="441" y="390"/>
                    <a:pt x="444" y="435"/>
                    <a:pt x="472" y="463"/>
                  </a:cubicBezTo>
                  <a:cubicBezTo>
                    <a:pt x="501" y="491"/>
                    <a:pt x="460" y="544"/>
                    <a:pt x="501" y="547"/>
                  </a:cubicBezTo>
                  <a:cubicBezTo>
                    <a:pt x="541" y="550"/>
                    <a:pt x="546" y="583"/>
                    <a:pt x="546" y="583"/>
                  </a:cubicBezTo>
                  <a:cubicBezTo>
                    <a:pt x="546" y="583"/>
                    <a:pt x="562" y="598"/>
                    <a:pt x="533" y="599"/>
                  </a:cubicBezTo>
                  <a:cubicBezTo>
                    <a:pt x="505" y="600"/>
                    <a:pt x="515" y="600"/>
                    <a:pt x="518" y="623"/>
                  </a:cubicBezTo>
                  <a:cubicBezTo>
                    <a:pt x="522" y="646"/>
                    <a:pt x="511" y="677"/>
                    <a:pt x="499" y="698"/>
                  </a:cubicBezTo>
                  <a:cubicBezTo>
                    <a:pt x="486" y="719"/>
                    <a:pt x="480" y="762"/>
                    <a:pt x="490" y="769"/>
                  </a:cubicBezTo>
                  <a:cubicBezTo>
                    <a:pt x="499" y="776"/>
                    <a:pt x="495" y="803"/>
                    <a:pt x="515" y="828"/>
                  </a:cubicBezTo>
                  <a:cubicBezTo>
                    <a:pt x="535" y="854"/>
                    <a:pt x="553" y="853"/>
                    <a:pt x="556" y="869"/>
                  </a:cubicBezTo>
                  <a:cubicBezTo>
                    <a:pt x="557" y="874"/>
                    <a:pt x="559" y="876"/>
                    <a:pt x="562" y="876"/>
                  </a:cubicBezTo>
                  <a:cubicBezTo>
                    <a:pt x="562" y="877"/>
                    <a:pt x="562" y="912"/>
                    <a:pt x="573" y="924"/>
                  </a:cubicBezTo>
                  <a:cubicBezTo>
                    <a:pt x="584" y="935"/>
                    <a:pt x="590" y="950"/>
                    <a:pt x="566" y="953"/>
                  </a:cubicBezTo>
                  <a:cubicBezTo>
                    <a:pt x="566" y="953"/>
                    <a:pt x="583" y="965"/>
                    <a:pt x="597" y="973"/>
                  </a:cubicBezTo>
                  <a:cubicBezTo>
                    <a:pt x="611" y="981"/>
                    <a:pt x="595" y="997"/>
                    <a:pt x="603" y="1004"/>
                  </a:cubicBezTo>
                  <a:cubicBezTo>
                    <a:pt x="610" y="1010"/>
                    <a:pt x="622" y="1034"/>
                    <a:pt x="631" y="1028"/>
                  </a:cubicBezTo>
                  <a:cubicBezTo>
                    <a:pt x="639" y="1023"/>
                    <a:pt x="634" y="1018"/>
                    <a:pt x="624" y="1004"/>
                  </a:cubicBezTo>
                  <a:cubicBezTo>
                    <a:pt x="614" y="990"/>
                    <a:pt x="630" y="988"/>
                    <a:pt x="609" y="952"/>
                  </a:cubicBezTo>
                  <a:cubicBezTo>
                    <a:pt x="589" y="916"/>
                    <a:pt x="586" y="906"/>
                    <a:pt x="592" y="894"/>
                  </a:cubicBezTo>
                  <a:cubicBezTo>
                    <a:pt x="592" y="894"/>
                    <a:pt x="605" y="894"/>
                    <a:pt x="607" y="909"/>
                  </a:cubicBezTo>
                  <a:cubicBezTo>
                    <a:pt x="609" y="925"/>
                    <a:pt x="637" y="965"/>
                    <a:pt x="646" y="974"/>
                  </a:cubicBezTo>
                  <a:cubicBezTo>
                    <a:pt x="655" y="983"/>
                    <a:pt x="636" y="986"/>
                    <a:pt x="648" y="993"/>
                  </a:cubicBezTo>
                  <a:cubicBezTo>
                    <a:pt x="661" y="999"/>
                    <a:pt x="696" y="1043"/>
                    <a:pt x="685" y="1069"/>
                  </a:cubicBezTo>
                  <a:cubicBezTo>
                    <a:pt x="685" y="1069"/>
                    <a:pt x="676" y="1081"/>
                    <a:pt x="694" y="1089"/>
                  </a:cubicBezTo>
                  <a:cubicBezTo>
                    <a:pt x="713" y="1097"/>
                    <a:pt x="784" y="1143"/>
                    <a:pt x="805" y="1139"/>
                  </a:cubicBezTo>
                  <a:cubicBezTo>
                    <a:pt x="826" y="1135"/>
                    <a:pt x="844" y="1135"/>
                    <a:pt x="851" y="1150"/>
                  </a:cubicBezTo>
                  <a:cubicBezTo>
                    <a:pt x="853" y="1156"/>
                    <a:pt x="856" y="1157"/>
                    <a:pt x="858" y="1157"/>
                  </a:cubicBezTo>
                  <a:cubicBezTo>
                    <a:pt x="857" y="1157"/>
                    <a:pt x="857" y="1157"/>
                    <a:pt x="857" y="1157"/>
                  </a:cubicBezTo>
                  <a:cubicBezTo>
                    <a:pt x="857" y="1157"/>
                    <a:pt x="869" y="1174"/>
                    <a:pt x="892" y="1170"/>
                  </a:cubicBezTo>
                  <a:cubicBezTo>
                    <a:pt x="915" y="1167"/>
                    <a:pt x="894" y="1187"/>
                    <a:pt x="923" y="1179"/>
                  </a:cubicBezTo>
                  <a:cubicBezTo>
                    <a:pt x="923" y="1179"/>
                    <a:pt x="932" y="1211"/>
                    <a:pt x="945" y="1213"/>
                  </a:cubicBezTo>
                  <a:cubicBezTo>
                    <a:pt x="945" y="1213"/>
                    <a:pt x="939" y="1230"/>
                    <a:pt x="952" y="1230"/>
                  </a:cubicBezTo>
                  <a:cubicBezTo>
                    <a:pt x="966" y="1230"/>
                    <a:pt x="961" y="1258"/>
                    <a:pt x="983" y="1256"/>
                  </a:cubicBezTo>
                  <a:cubicBezTo>
                    <a:pt x="1005" y="1253"/>
                    <a:pt x="1000" y="1280"/>
                    <a:pt x="1014" y="1270"/>
                  </a:cubicBezTo>
                  <a:cubicBezTo>
                    <a:pt x="1027" y="1259"/>
                    <a:pt x="1052" y="1231"/>
                    <a:pt x="1051" y="1272"/>
                  </a:cubicBezTo>
                  <a:cubicBezTo>
                    <a:pt x="1051" y="1272"/>
                    <a:pt x="1064" y="1297"/>
                    <a:pt x="1042" y="1328"/>
                  </a:cubicBezTo>
                  <a:cubicBezTo>
                    <a:pt x="1020" y="1359"/>
                    <a:pt x="976" y="1398"/>
                    <a:pt x="982" y="1414"/>
                  </a:cubicBezTo>
                  <a:cubicBezTo>
                    <a:pt x="988" y="1430"/>
                    <a:pt x="992" y="1427"/>
                    <a:pt x="975" y="1448"/>
                  </a:cubicBezTo>
                  <a:cubicBezTo>
                    <a:pt x="957" y="1470"/>
                    <a:pt x="981" y="1486"/>
                    <a:pt x="987" y="1499"/>
                  </a:cubicBezTo>
                  <a:cubicBezTo>
                    <a:pt x="992" y="1512"/>
                    <a:pt x="1027" y="1606"/>
                    <a:pt x="1026" y="1620"/>
                  </a:cubicBezTo>
                  <a:cubicBezTo>
                    <a:pt x="1025" y="1634"/>
                    <a:pt x="1101" y="1659"/>
                    <a:pt x="1099" y="1693"/>
                  </a:cubicBezTo>
                  <a:cubicBezTo>
                    <a:pt x="1097" y="1727"/>
                    <a:pt x="1081" y="1814"/>
                    <a:pt x="1053" y="1900"/>
                  </a:cubicBezTo>
                  <a:cubicBezTo>
                    <a:pt x="1024" y="1987"/>
                    <a:pt x="1049" y="1983"/>
                    <a:pt x="1000" y="2057"/>
                  </a:cubicBezTo>
                  <a:cubicBezTo>
                    <a:pt x="1000" y="2057"/>
                    <a:pt x="985" y="2145"/>
                    <a:pt x="975" y="2166"/>
                  </a:cubicBezTo>
                  <a:cubicBezTo>
                    <a:pt x="964" y="2187"/>
                    <a:pt x="952" y="2217"/>
                    <a:pt x="964" y="2214"/>
                  </a:cubicBezTo>
                  <a:cubicBezTo>
                    <a:pt x="976" y="2210"/>
                    <a:pt x="983" y="2157"/>
                    <a:pt x="997" y="2164"/>
                  </a:cubicBezTo>
                  <a:cubicBezTo>
                    <a:pt x="997" y="2164"/>
                    <a:pt x="969" y="2277"/>
                    <a:pt x="954" y="2301"/>
                  </a:cubicBezTo>
                  <a:cubicBezTo>
                    <a:pt x="938" y="2326"/>
                    <a:pt x="916" y="2399"/>
                    <a:pt x="924" y="2432"/>
                  </a:cubicBezTo>
                  <a:cubicBezTo>
                    <a:pt x="933" y="2467"/>
                    <a:pt x="912" y="2506"/>
                    <a:pt x="938" y="2528"/>
                  </a:cubicBezTo>
                  <a:cubicBezTo>
                    <a:pt x="964" y="2550"/>
                    <a:pt x="958" y="2570"/>
                    <a:pt x="1001" y="2574"/>
                  </a:cubicBezTo>
                  <a:cubicBezTo>
                    <a:pt x="1044" y="2578"/>
                    <a:pt x="1051" y="2569"/>
                    <a:pt x="1070" y="2564"/>
                  </a:cubicBezTo>
                  <a:cubicBezTo>
                    <a:pt x="1090" y="2559"/>
                    <a:pt x="1018" y="2561"/>
                    <a:pt x="1015" y="2486"/>
                  </a:cubicBezTo>
                  <a:cubicBezTo>
                    <a:pt x="1012" y="2411"/>
                    <a:pt x="1014" y="2411"/>
                    <a:pt x="1034" y="2407"/>
                  </a:cubicBezTo>
                  <a:cubicBezTo>
                    <a:pt x="1054" y="2404"/>
                    <a:pt x="1038" y="2391"/>
                    <a:pt x="1050" y="2375"/>
                  </a:cubicBezTo>
                  <a:cubicBezTo>
                    <a:pt x="1062" y="2359"/>
                    <a:pt x="1089" y="2351"/>
                    <a:pt x="1092" y="2326"/>
                  </a:cubicBezTo>
                  <a:cubicBezTo>
                    <a:pt x="1094" y="2300"/>
                    <a:pt x="1059" y="2313"/>
                    <a:pt x="1066" y="2279"/>
                  </a:cubicBezTo>
                  <a:cubicBezTo>
                    <a:pt x="1073" y="2245"/>
                    <a:pt x="1107" y="2252"/>
                    <a:pt x="1107" y="2252"/>
                  </a:cubicBezTo>
                  <a:cubicBezTo>
                    <a:pt x="1109" y="2215"/>
                    <a:pt x="1109" y="2215"/>
                    <a:pt x="1109" y="2215"/>
                  </a:cubicBezTo>
                  <a:cubicBezTo>
                    <a:pt x="1109" y="2215"/>
                    <a:pt x="1139" y="2215"/>
                    <a:pt x="1143" y="2196"/>
                  </a:cubicBezTo>
                  <a:cubicBezTo>
                    <a:pt x="1146" y="2177"/>
                    <a:pt x="1123" y="2191"/>
                    <a:pt x="1121" y="2176"/>
                  </a:cubicBezTo>
                  <a:cubicBezTo>
                    <a:pt x="1119" y="2160"/>
                    <a:pt x="1123" y="2139"/>
                    <a:pt x="1143" y="2159"/>
                  </a:cubicBezTo>
                  <a:cubicBezTo>
                    <a:pt x="1164" y="2179"/>
                    <a:pt x="1174" y="2127"/>
                    <a:pt x="1174" y="2127"/>
                  </a:cubicBezTo>
                  <a:cubicBezTo>
                    <a:pt x="1174" y="2127"/>
                    <a:pt x="1175" y="2102"/>
                    <a:pt x="1214" y="2105"/>
                  </a:cubicBezTo>
                  <a:cubicBezTo>
                    <a:pt x="1254" y="2107"/>
                    <a:pt x="1274" y="2077"/>
                    <a:pt x="1280" y="2045"/>
                  </a:cubicBezTo>
                  <a:cubicBezTo>
                    <a:pt x="1286" y="2014"/>
                    <a:pt x="1261" y="2055"/>
                    <a:pt x="1265" y="2019"/>
                  </a:cubicBezTo>
                  <a:cubicBezTo>
                    <a:pt x="1268" y="1983"/>
                    <a:pt x="1280" y="2027"/>
                    <a:pt x="1308" y="2010"/>
                  </a:cubicBezTo>
                  <a:cubicBezTo>
                    <a:pt x="1336" y="1992"/>
                    <a:pt x="1368" y="1956"/>
                    <a:pt x="1372" y="1944"/>
                  </a:cubicBezTo>
                  <a:cubicBezTo>
                    <a:pt x="1375" y="1931"/>
                    <a:pt x="1414" y="1898"/>
                    <a:pt x="1426" y="1876"/>
                  </a:cubicBezTo>
                  <a:cubicBezTo>
                    <a:pt x="1439" y="1854"/>
                    <a:pt x="1425" y="1831"/>
                    <a:pt x="1446" y="1809"/>
                  </a:cubicBezTo>
                  <a:cubicBezTo>
                    <a:pt x="1466" y="1787"/>
                    <a:pt x="1516" y="1769"/>
                    <a:pt x="1533" y="1770"/>
                  </a:cubicBezTo>
                  <a:cubicBezTo>
                    <a:pt x="1550" y="1771"/>
                    <a:pt x="1584" y="1711"/>
                    <a:pt x="1589" y="1687"/>
                  </a:cubicBezTo>
                  <a:cubicBezTo>
                    <a:pt x="1594" y="1662"/>
                    <a:pt x="1604" y="1612"/>
                    <a:pt x="1621" y="1589"/>
                  </a:cubicBezTo>
                  <a:cubicBezTo>
                    <a:pt x="1638" y="1566"/>
                    <a:pt x="1681" y="1543"/>
                    <a:pt x="1681" y="1496"/>
                  </a:cubicBezTo>
                  <a:cubicBezTo>
                    <a:pt x="1681" y="1449"/>
                    <a:pt x="1671" y="1472"/>
                    <a:pt x="1651" y="1463"/>
                  </a:cubicBezTo>
                  <a:close/>
                  <a:moveTo>
                    <a:pt x="925" y="1098"/>
                  </a:moveTo>
                  <a:cubicBezTo>
                    <a:pt x="923" y="1099"/>
                    <a:pt x="922" y="1101"/>
                    <a:pt x="920" y="1102"/>
                  </a:cubicBezTo>
                  <a:cubicBezTo>
                    <a:pt x="922" y="1101"/>
                    <a:pt x="923" y="1099"/>
                    <a:pt x="925" y="1098"/>
                  </a:cubicBezTo>
                  <a:close/>
                  <a:moveTo>
                    <a:pt x="1301" y="647"/>
                  </a:moveTo>
                  <a:cubicBezTo>
                    <a:pt x="1300" y="646"/>
                    <a:pt x="1299" y="646"/>
                    <a:pt x="1297" y="645"/>
                  </a:cubicBezTo>
                  <a:cubicBezTo>
                    <a:pt x="1299" y="646"/>
                    <a:pt x="1300" y="646"/>
                    <a:pt x="1301" y="647"/>
                  </a:cubicBezTo>
                  <a:close/>
                  <a:moveTo>
                    <a:pt x="581" y="870"/>
                  </a:moveTo>
                  <a:cubicBezTo>
                    <a:pt x="584" y="870"/>
                    <a:pt x="586" y="869"/>
                    <a:pt x="588" y="869"/>
                  </a:cubicBezTo>
                  <a:cubicBezTo>
                    <a:pt x="586" y="869"/>
                    <a:pt x="584" y="870"/>
                    <a:pt x="581" y="870"/>
                  </a:cubicBezTo>
                  <a:close/>
                  <a:moveTo>
                    <a:pt x="917" y="1104"/>
                  </a:moveTo>
                  <a:cubicBezTo>
                    <a:pt x="918" y="1104"/>
                    <a:pt x="919" y="1103"/>
                    <a:pt x="920" y="1102"/>
                  </a:cubicBezTo>
                  <a:cubicBezTo>
                    <a:pt x="919" y="1103"/>
                    <a:pt x="918" y="1104"/>
                    <a:pt x="917" y="11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341438" y="2771776"/>
              <a:ext cx="746125" cy="828675"/>
            </a:xfrm>
            <a:custGeom>
              <a:avLst/>
              <a:gdLst/>
              <a:ahLst/>
              <a:cxnLst/>
              <a:rect l="l" t="t" r="r" b="b"/>
              <a:pathLst>
                <a:path w="745" h="827" extrusionOk="0">
                  <a:moveTo>
                    <a:pt x="623" y="547"/>
                  </a:moveTo>
                  <a:cubicBezTo>
                    <a:pt x="620" y="543"/>
                    <a:pt x="639" y="537"/>
                    <a:pt x="633" y="508"/>
                  </a:cubicBezTo>
                  <a:cubicBezTo>
                    <a:pt x="626" y="479"/>
                    <a:pt x="639" y="464"/>
                    <a:pt x="638" y="461"/>
                  </a:cubicBezTo>
                  <a:cubicBezTo>
                    <a:pt x="637" y="458"/>
                    <a:pt x="626" y="428"/>
                    <a:pt x="640" y="426"/>
                  </a:cubicBezTo>
                  <a:cubicBezTo>
                    <a:pt x="653" y="424"/>
                    <a:pt x="653" y="418"/>
                    <a:pt x="654" y="404"/>
                  </a:cubicBezTo>
                  <a:cubicBezTo>
                    <a:pt x="654" y="391"/>
                    <a:pt x="671" y="395"/>
                    <a:pt x="671" y="386"/>
                  </a:cubicBezTo>
                  <a:cubicBezTo>
                    <a:pt x="670" y="378"/>
                    <a:pt x="658" y="368"/>
                    <a:pt x="664" y="357"/>
                  </a:cubicBezTo>
                  <a:cubicBezTo>
                    <a:pt x="670" y="346"/>
                    <a:pt x="683" y="337"/>
                    <a:pt x="670" y="327"/>
                  </a:cubicBezTo>
                  <a:cubicBezTo>
                    <a:pt x="657" y="316"/>
                    <a:pt x="665" y="318"/>
                    <a:pt x="646" y="305"/>
                  </a:cubicBezTo>
                  <a:cubicBezTo>
                    <a:pt x="627" y="292"/>
                    <a:pt x="672" y="281"/>
                    <a:pt x="678" y="281"/>
                  </a:cubicBezTo>
                  <a:cubicBezTo>
                    <a:pt x="685" y="281"/>
                    <a:pt x="692" y="287"/>
                    <a:pt x="692" y="270"/>
                  </a:cubicBezTo>
                  <a:cubicBezTo>
                    <a:pt x="693" y="253"/>
                    <a:pt x="679" y="270"/>
                    <a:pt x="674" y="244"/>
                  </a:cubicBezTo>
                  <a:cubicBezTo>
                    <a:pt x="673" y="238"/>
                    <a:pt x="671" y="234"/>
                    <a:pt x="669" y="233"/>
                  </a:cubicBezTo>
                  <a:cubicBezTo>
                    <a:pt x="671" y="227"/>
                    <a:pt x="673" y="221"/>
                    <a:pt x="677" y="217"/>
                  </a:cubicBezTo>
                  <a:cubicBezTo>
                    <a:pt x="687" y="208"/>
                    <a:pt x="680" y="198"/>
                    <a:pt x="667" y="199"/>
                  </a:cubicBezTo>
                  <a:cubicBezTo>
                    <a:pt x="664" y="196"/>
                    <a:pt x="663" y="191"/>
                    <a:pt x="664" y="186"/>
                  </a:cubicBezTo>
                  <a:cubicBezTo>
                    <a:pt x="665" y="185"/>
                    <a:pt x="666" y="184"/>
                    <a:pt x="667" y="184"/>
                  </a:cubicBezTo>
                  <a:cubicBezTo>
                    <a:pt x="673" y="181"/>
                    <a:pt x="677" y="173"/>
                    <a:pt x="680" y="164"/>
                  </a:cubicBezTo>
                  <a:cubicBezTo>
                    <a:pt x="691" y="151"/>
                    <a:pt x="712" y="129"/>
                    <a:pt x="721" y="127"/>
                  </a:cubicBezTo>
                  <a:cubicBezTo>
                    <a:pt x="734" y="122"/>
                    <a:pt x="744" y="110"/>
                    <a:pt x="745" y="98"/>
                  </a:cubicBezTo>
                  <a:cubicBezTo>
                    <a:pt x="744" y="82"/>
                    <a:pt x="724" y="81"/>
                    <a:pt x="708" y="79"/>
                  </a:cubicBezTo>
                  <a:cubicBezTo>
                    <a:pt x="683" y="75"/>
                    <a:pt x="672" y="115"/>
                    <a:pt x="649" y="111"/>
                  </a:cubicBezTo>
                  <a:cubicBezTo>
                    <a:pt x="636" y="104"/>
                    <a:pt x="617" y="61"/>
                    <a:pt x="616" y="44"/>
                  </a:cubicBezTo>
                  <a:cubicBezTo>
                    <a:pt x="614" y="34"/>
                    <a:pt x="614" y="21"/>
                    <a:pt x="601" y="20"/>
                  </a:cubicBezTo>
                  <a:cubicBezTo>
                    <a:pt x="580" y="25"/>
                    <a:pt x="562" y="15"/>
                    <a:pt x="543" y="27"/>
                  </a:cubicBezTo>
                  <a:cubicBezTo>
                    <a:pt x="547" y="9"/>
                    <a:pt x="483" y="5"/>
                    <a:pt x="464" y="1"/>
                  </a:cubicBezTo>
                  <a:cubicBezTo>
                    <a:pt x="448" y="0"/>
                    <a:pt x="435" y="6"/>
                    <a:pt x="420" y="7"/>
                  </a:cubicBezTo>
                  <a:cubicBezTo>
                    <a:pt x="379" y="2"/>
                    <a:pt x="359" y="20"/>
                    <a:pt x="323" y="31"/>
                  </a:cubicBezTo>
                  <a:cubicBezTo>
                    <a:pt x="313" y="36"/>
                    <a:pt x="310" y="54"/>
                    <a:pt x="303" y="62"/>
                  </a:cubicBezTo>
                  <a:cubicBezTo>
                    <a:pt x="293" y="33"/>
                    <a:pt x="270" y="38"/>
                    <a:pt x="271" y="67"/>
                  </a:cubicBezTo>
                  <a:cubicBezTo>
                    <a:pt x="272" y="82"/>
                    <a:pt x="267" y="92"/>
                    <a:pt x="250" y="91"/>
                  </a:cubicBezTo>
                  <a:cubicBezTo>
                    <a:pt x="230" y="90"/>
                    <a:pt x="233" y="80"/>
                    <a:pt x="206" y="81"/>
                  </a:cubicBezTo>
                  <a:cubicBezTo>
                    <a:pt x="185" y="83"/>
                    <a:pt x="130" y="84"/>
                    <a:pt x="137" y="114"/>
                  </a:cubicBezTo>
                  <a:cubicBezTo>
                    <a:pt x="138" y="117"/>
                    <a:pt x="131" y="119"/>
                    <a:pt x="129" y="118"/>
                  </a:cubicBezTo>
                  <a:cubicBezTo>
                    <a:pt x="116" y="109"/>
                    <a:pt x="94" y="124"/>
                    <a:pt x="93" y="139"/>
                  </a:cubicBezTo>
                  <a:cubicBezTo>
                    <a:pt x="94" y="144"/>
                    <a:pt x="93" y="154"/>
                    <a:pt x="87" y="155"/>
                  </a:cubicBezTo>
                  <a:cubicBezTo>
                    <a:pt x="54" y="149"/>
                    <a:pt x="67" y="176"/>
                    <a:pt x="46" y="181"/>
                  </a:cubicBezTo>
                  <a:cubicBezTo>
                    <a:pt x="34" y="187"/>
                    <a:pt x="22" y="183"/>
                    <a:pt x="8" y="188"/>
                  </a:cubicBezTo>
                  <a:cubicBezTo>
                    <a:pt x="2" y="189"/>
                    <a:pt x="0" y="201"/>
                    <a:pt x="7" y="205"/>
                  </a:cubicBezTo>
                  <a:cubicBezTo>
                    <a:pt x="14" y="211"/>
                    <a:pt x="19" y="211"/>
                    <a:pt x="25" y="211"/>
                  </a:cubicBezTo>
                  <a:cubicBezTo>
                    <a:pt x="24" y="213"/>
                    <a:pt x="23" y="215"/>
                    <a:pt x="23" y="217"/>
                  </a:cubicBezTo>
                  <a:cubicBezTo>
                    <a:pt x="19" y="247"/>
                    <a:pt x="88" y="262"/>
                    <a:pt x="63" y="263"/>
                  </a:cubicBezTo>
                  <a:cubicBezTo>
                    <a:pt x="38" y="264"/>
                    <a:pt x="34" y="265"/>
                    <a:pt x="31" y="274"/>
                  </a:cubicBezTo>
                  <a:cubicBezTo>
                    <a:pt x="27" y="284"/>
                    <a:pt x="57" y="294"/>
                    <a:pt x="57" y="294"/>
                  </a:cubicBezTo>
                  <a:cubicBezTo>
                    <a:pt x="53" y="314"/>
                    <a:pt x="90" y="326"/>
                    <a:pt x="90" y="326"/>
                  </a:cubicBezTo>
                  <a:cubicBezTo>
                    <a:pt x="95" y="305"/>
                    <a:pt x="135" y="322"/>
                    <a:pt x="165" y="324"/>
                  </a:cubicBezTo>
                  <a:cubicBezTo>
                    <a:pt x="195" y="326"/>
                    <a:pt x="231" y="433"/>
                    <a:pt x="217" y="458"/>
                  </a:cubicBezTo>
                  <a:cubicBezTo>
                    <a:pt x="203" y="484"/>
                    <a:pt x="203" y="486"/>
                    <a:pt x="212" y="499"/>
                  </a:cubicBezTo>
                  <a:cubicBezTo>
                    <a:pt x="221" y="512"/>
                    <a:pt x="230" y="458"/>
                    <a:pt x="236" y="481"/>
                  </a:cubicBezTo>
                  <a:cubicBezTo>
                    <a:pt x="241" y="505"/>
                    <a:pt x="271" y="534"/>
                    <a:pt x="252" y="531"/>
                  </a:cubicBezTo>
                  <a:cubicBezTo>
                    <a:pt x="233" y="528"/>
                    <a:pt x="204" y="508"/>
                    <a:pt x="211" y="521"/>
                  </a:cubicBezTo>
                  <a:cubicBezTo>
                    <a:pt x="218" y="534"/>
                    <a:pt x="241" y="545"/>
                    <a:pt x="254" y="547"/>
                  </a:cubicBezTo>
                  <a:cubicBezTo>
                    <a:pt x="266" y="549"/>
                    <a:pt x="256" y="587"/>
                    <a:pt x="237" y="590"/>
                  </a:cubicBezTo>
                  <a:cubicBezTo>
                    <a:pt x="218" y="593"/>
                    <a:pt x="217" y="604"/>
                    <a:pt x="211" y="641"/>
                  </a:cubicBezTo>
                  <a:cubicBezTo>
                    <a:pt x="205" y="677"/>
                    <a:pt x="250" y="776"/>
                    <a:pt x="255" y="792"/>
                  </a:cubicBezTo>
                  <a:cubicBezTo>
                    <a:pt x="260" y="808"/>
                    <a:pt x="295" y="788"/>
                    <a:pt x="292" y="802"/>
                  </a:cubicBezTo>
                  <a:cubicBezTo>
                    <a:pt x="288" y="817"/>
                    <a:pt x="315" y="823"/>
                    <a:pt x="315" y="823"/>
                  </a:cubicBezTo>
                  <a:cubicBezTo>
                    <a:pt x="315" y="823"/>
                    <a:pt x="336" y="827"/>
                    <a:pt x="343" y="783"/>
                  </a:cubicBezTo>
                  <a:cubicBezTo>
                    <a:pt x="349" y="740"/>
                    <a:pt x="349" y="750"/>
                    <a:pt x="365" y="739"/>
                  </a:cubicBezTo>
                  <a:cubicBezTo>
                    <a:pt x="380" y="728"/>
                    <a:pt x="358" y="711"/>
                    <a:pt x="379" y="695"/>
                  </a:cubicBezTo>
                  <a:cubicBezTo>
                    <a:pt x="400" y="678"/>
                    <a:pt x="427" y="675"/>
                    <a:pt x="446" y="658"/>
                  </a:cubicBezTo>
                  <a:cubicBezTo>
                    <a:pt x="465" y="641"/>
                    <a:pt x="493" y="622"/>
                    <a:pt x="490" y="606"/>
                  </a:cubicBezTo>
                  <a:cubicBezTo>
                    <a:pt x="487" y="590"/>
                    <a:pt x="529" y="612"/>
                    <a:pt x="557" y="593"/>
                  </a:cubicBezTo>
                  <a:cubicBezTo>
                    <a:pt x="584" y="574"/>
                    <a:pt x="626" y="552"/>
                    <a:pt x="623" y="5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5035550" y="5357813"/>
              <a:ext cx="120650" cy="219075"/>
            </a:xfrm>
            <a:custGeom>
              <a:avLst/>
              <a:gdLst/>
              <a:ahLst/>
              <a:cxnLst/>
              <a:rect l="l" t="t" r="r" b="b"/>
              <a:pathLst>
                <a:path w="120" h="219" extrusionOk="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16"/>
          <p:cNvGrpSpPr/>
          <p:nvPr/>
        </p:nvGrpSpPr>
        <p:grpSpPr>
          <a:xfrm>
            <a:off x="-762028" y="-487907"/>
            <a:ext cx="11307085" cy="7372205"/>
            <a:chOff x="-762028" y="-487907"/>
            <a:chExt cx="11307085" cy="7372205"/>
          </a:xfrm>
        </p:grpSpPr>
        <p:grpSp>
          <p:nvGrpSpPr>
            <p:cNvPr id="600" name="Google Shape;600;p16"/>
            <p:cNvGrpSpPr/>
            <p:nvPr/>
          </p:nvGrpSpPr>
          <p:grpSpPr>
            <a:xfrm rot="-8397890">
              <a:off x="7572606" y="3392588"/>
              <a:ext cx="2220805" cy="3146078"/>
              <a:chOff x="8772613" y="-638134"/>
              <a:chExt cx="2220659" cy="3145871"/>
            </a:xfrm>
          </p:grpSpPr>
          <p:sp>
            <p:nvSpPr>
              <p:cNvPr id="601" name="Google Shape;601;p16"/>
              <p:cNvSpPr/>
              <p:nvPr/>
            </p:nvSpPr>
            <p:spPr>
              <a:xfrm>
                <a:off x="8772613" y="411451"/>
                <a:ext cx="1165225" cy="869949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869" extrusionOk="0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602;p16"/>
              <p:cNvSpPr/>
              <p:nvPr/>
            </p:nvSpPr>
            <p:spPr>
              <a:xfrm>
                <a:off x="8988513" y="532100"/>
                <a:ext cx="796925" cy="617538"/>
              </a:xfrm>
              <a:custGeom>
                <a:avLst/>
                <a:gdLst/>
                <a:ahLst/>
                <a:cxnLst/>
                <a:rect l="l" t="t" r="r" b="b"/>
                <a:pathLst>
                  <a:path w="796" h="618" extrusionOk="0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6"/>
              <p:cNvSpPr/>
              <p:nvPr/>
            </p:nvSpPr>
            <p:spPr>
              <a:xfrm>
                <a:off x="9298075" y="765464"/>
                <a:ext cx="357188" cy="288925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8" extrusionOk="0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Google Shape;604;p16"/>
              <p:cNvSpPr/>
              <p:nvPr/>
            </p:nvSpPr>
            <p:spPr>
              <a:xfrm>
                <a:off x="9389600" y="1066288"/>
                <a:ext cx="1428750" cy="1441450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1439" extrusionOk="0">
                    <a:moveTo>
                      <a:pt x="527" y="1417"/>
                    </a:moveTo>
                    <a:cubicBezTo>
                      <a:pt x="397" y="1417"/>
                      <a:pt x="261" y="1399"/>
                      <a:pt x="201" y="1375"/>
                    </a:cubicBezTo>
                    <a:cubicBezTo>
                      <a:pt x="106" y="1337"/>
                      <a:pt x="151" y="1168"/>
                      <a:pt x="184" y="1044"/>
                    </a:cubicBezTo>
                    <a:cubicBezTo>
                      <a:pt x="190" y="1021"/>
                      <a:pt x="195" y="1000"/>
                      <a:pt x="200" y="981"/>
                    </a:cubicBezTo>
                    <a:cubicBezTo>
                      <a:pt x="213" y="922"/>
                      <a:pt x="157" y="837"/>
                      <a:pt x="103" y="754"/>
                    </a:cubicBezTo>
                    <a:cubicBezTo>
                      <a:pt x="52" y="677"/>
                      <a:pt x="0" y="597"/>
                      <a:pt x="0" y="535"/>
                    </a:cubicBezTo>
                    <a:cubicBezTo>
                      <a:pt x="0" y="410"/>
                      <a:pt x="187" y="349"/>
                      <a:pt x="305" y="341"/>
                    </a:cubicBezTo>
                    <a:cubicBezTo>
                      <a:pt x="406" y="334"/>
                      <a:pt x="480" y="287"/>
                      <a:pt x="569" y="176"/>
                    </a:cubicBezTo>
                    <a:cubicBezTo>
                      <a:pt x="612" y="122"/>
                      <a:pt x="712" y="67"/>
                      <a:pt x="825" y="35"/>
                    </a:cubicBezTo>
                    <a:cubicBezTo>
                      <a:pt x="946" y="0"/>
                      <a:pt x="1047" y="2"/>
                      <a:pt x="1096" y="39"/>
                    </a:cubicBezTo>
                    <a:cubicBezTo>
                      <a:pt x="1157" y="85"/>
                      <a:pt x="1357" y="246"/>
                      <a:pt x="1348" y="362"/>
                    </a:cubicBezTo>
                    <a:cubicBezTo>
                      <a:pt x="1341" y="460"/>
                      <a:pt x="1377" y="730"/>
                      <a:pt x="1414" y="852"/>
                    </a:cubicBezTo>
                    <a:cubicBezTo>
                      <a:pt x="1428" y="897"/>
                      <a:pt x="1419" y="947"/>
                      <a:pt x="1389" y="998"/>
                    </a:cubicBezTo>
                    <a:cubicBezTo>
                      <a:pt x="1346" y="1071"/>
                      <a:pt x="1265" y="1130"/>
                      <a:pt x="1188" y="1146"/>
                    </a:cubicBezTo>
                    <a:cubicBezTo>
                      <a:pt x="1057" y="1173"/>
                      <a:pt x="894" y="1294"/>
                      <a:pt x="808" y="1364"/>
                    </a:cubicBezTo>
                    <a:cubicBezTo>
                      <a:pt x="761" y="1402"/>
                      <a:pt x="647" y="1417"/>
                      <a:pt x="527" y="1417"/>
                    </a:cubicBezTo>
                    <a:close/>
                    <a:moveTo>
                      <a:pt x="983" y="14"/>
                    </a:moveTo>
                    <a:cubicBezTo>
                      <a:pt x="843" y="14"/>
                      <a:pt x="641" y="93"/>
                      <a:pt x="572" y="178"/>
                    </a:cubicBezTo>
                    <a:cubicBezTo>
                      <a:pt x="482" y="291"/>
                      <a:pt x="407" y="338"/>
                      <a:pt x="305" y="345"/>
                    </a:cubicBezTo>
                    <a:cubicBezTo>
                      <a:pt x="189" y="353"/>
                      <a:pt x="4" y="412"/>
                      <a:pt x="4" y="535"/>
                    </a:cubicBezTo>
                    <a:cubicBezTo>
                      <a:pt x="4" y="596"/>
                      <a:pt x="56" y="675"/>
                      <a:pt x="106" y="752"/>
                    </a:cubicBezTo>
                    <a:cubicBezTo>
                      <a:pt x="163" y="839"/>
                      <a:pt x="217" y="922"/>
                      <a:pt x="204" y="982"/>
                    </a:cubicBezTo>
                    <a:cubicBezTo>
                      <a:pt x="199" y="1001"/>
                      <a:pt x="194" y="1022"/>
                      <a:pt x="188" y="1045"/>
                    </a:cubicBezTo>
                    <a:cubicBezTo>
                      <a:pt x="155" y="1167"/>
                      <a:pt x="111" y="1335"/>
                      <a:pt x="202" y="1371"/>
                    </a:cubicBezTo>
                    <a:cubicBezTo>
                      <a:pt x="317" y="1417"/>
                      <a:pt x="709" y="1439"/>
                      <a:pt x="806" y="1360"/>
                    </a:cubicBezTo>
                    <a:cubicBezTo>
                      <a:pt x="891" y="1291"/>
                      <a:pt x="1055" y="1169"/>
                      <a:pt x="1187" y="1142"/>
                    </a:cubicBezTo>
                    <a:cubicBezTo>
                      <a:pt x="1263" y="1126"/>
                      <a:pt x="1343" y="1067"/>
                      <a:pt x="1386" y="995"/>
                    </a:cubicBezTo>
                    <a:cubicBezTo>
                      <a:pt x="1406" y="961"/>
                      <a:pt x="1427" y="908"/>
                      <a:pt x="1410" y="853"/>
                    </a:cubicBezTo>
                    <a:cubicBezTo>
                      <a:pt x="1373" y="731"/>
                      <a:pt x="1337" y="460"/>
                      <a:pt x="1344" y="361"/>
                    </a:cubicBezTo>
                    <a:cubicBezTo>
                      <a:pt x="1352" y="248"/>
                      <a:pt x="1154" y="88"/>
                      <a:pt x="1094" y="42"/>
                    </a:cubicBezTo>
                    <a:cubicBezTo>
                      <a:pt x="1068" y="23"/>
                      <a:pt x="1029" y="14"/>
                      <a:pt x="983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605;p16"/>
              <p:cNvSpPr/>
              <p:nvPr/>
            </p:nvSpPr>
            <p:spPr>
              <a:xfrm>
                <a:off x="9681700" y="1226626"/>
                <a:ext cx="944563" cy="820738"/>
              </a:xfrm>
              <a:custGeom>
                <a:avLst/>
                <a:gdLst/>
                <a:ahLst/>
                <a:cxnLst/>
                <a:rect l="l" t="t" r="r" b="b"/>
                <a:pathLst>
                  <a:path w="943" h="819" extrusionOk="0">
                    <a:moveTo>
                      <a:pt x="448" y="775"/>
                    </a:moveTo>
                    <a:cubicBezTo>
                      <a:pt x="266" y="775"/>
                      <a:pt x="86" y="619"/>
                      <a:pt x="47" y="583"/>
                    </a:cubicBezTo>
                    <a:cubicBezTo>
                      <a:pt x="15" y="553"/>
                      <a:pt x="0" y="422"/>
                      <a:pt x="2" y="375"/>
                    </a:cubicBezTo>
                    <a:cubicBezTo>
                      <a:pt x="6" y="300"/>
                      <a:pt x="107" y="234"/>
                      <a:pt x="236" y="223"/>
                    </a:cubicBezTo>
                    <a:cubicBezTo>
                      <a:pt x="360" y="212"/>
                      <a:pt x="455" y="58"/>
                      <a:pt x="456" y="56"/>
                    </a:cubicBezTo>
                    <a:cubicBezTo>
                      <a:pt x="457" y="56"/>
                      <a:pt x="457" y="56"/>
                      <a:pt x="457" y="56"/>
                    </a:cubicBezTo>
                    <a:cubicBezTo>
                      <a:pt x="495" y="18"/>
                      <a:pt x="543" y="0"/>
                      <a:pt x="600" y="4"/>
                    </a:cubicBezTo>
                    <a:cubicBezTo>
                      <a:pt x="703" y="10"/>
                      <a:pt x="813" y="86"/>
                      <a:pt x="869" y="158"/>
                    </a:cubicBezTo>
                    <a:cubicBezTo>
                      <a:pt x="943" y="255"/>
                      <a:pt x="923" y="352"/>
                      <a:pt x="905" y="437"/>
                    </a:cubicBezTo>
                    <a:cubicBezTo>
                      <a:pt x="902" y="450"/>
                      <a:pt x="900" y="462"/>
                      <a:pt x="897" y="474"/>
                    </a:cubicBezTo>
                    <a:cubicBezTo>
                      <a:pt x="879" y="571"/>
                      <a:pt x="736" y="706"/>
                      <a:pt x="526" y="765"/>
                    </a:cubicBezTo>
                    <a:cubicBezTo>
                      <a:pt x="500" y="772"/>
                      <a:pt x="474" y="775"/>
                      <a:pt x="448" y="775"/>
                    </a:cubicBezTo>
                    <a:close/>
                    <a:moveTo>
                      <a:pt x="460" y="58"/>
                    </a:moveTo>
                    <a:cubicBezTo>
                      <a:pt x="456" y="65"/>
                      <a:pt x="361" y="217"/>
                      <a:pt x="236" y="227"/>
                    </a:cubicBezTo>
                    <a:cubicBezTo>
                      <a:pt x="111" y="238"/>
                      <a:pt x="10" y="303"/>
                      <a:pt x="7" y="375"/>
                    </a:cubicBezTo>
                    <a:cubicBezTo>
                      <a:pt x="4" y="421"/>
                      <a:pt x="19" y="552"/>
                      <a:pt x="50" y="580"/>
                    </a:cubicBezTo>
                    <a:cubicBezTo>
                      <a:pt x="77" y="605"/>
                      <a:pt x="317" y="819"/>
                      <a:pt x="525" y="761"/>
                    </a:cubicBezTo>
                    <a:cubicBezTo>
                      <a:pt x="733" y="702"/>
                      <a:pt x="876" y="569"/>
                      <a:pt x="893" y="474"/>
                    </a:cubicBezTo>
                    <a:cubicBezTo>
                      <a:pt x="896" y="461"/>
                      <a:pt x="898" y="449"/>
                      <a:pt x="901" y="436"/>
                    </a:cubicBezTo>
                    <a:cubicBezTo>
                      <a:pt x="919" y="352"/>
                      <a:pt x="939" y="256"/>
                      <a:pt x="865" y="161"/>
                    </a:cubicBezTo>
                    <a:cubicBezTo>
                      <a:pt x="811" y="90"/>
                      <a:pt x="702" y="14"/>
                      <a:pt x="600" y="8"/>
                    </a:cubicBezTo>
                    <a:cubicBezTo>
                      <a:pt x="544" y="4"/>
                      <a:pt x="497" y="21"/>
                      <a:pt x="460" y="5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6"/>
              <p:cNvSpPr/>
              <p:nvPr/>
            </p:nvSpPr>
            <p:spPr>
              <a:xfrm>
                <a:off x="9651538" y="2096576"/>
                <a:ext cx="401638" cy="30162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02" extrusionOk="0">
                    <a:moveTo>
                      <a:pt x="282" y="284"/>
                    </a:moveTo>
                    <a:cubicBezTo>
                      <a:pt x="187" y="284"/>
                      <a:pt x="59" y="256"/>
                      <a:pt x="26" y="240"/>
                    </a:cubicBezTo>
                    <a:cubicBezTo>
                      <a:pt x="14" y="234"/>
                      <a:pt x="6" y="220"/>
                      <a:pt x="4" y="199"/>
                    </a:cubicBezTo>
                    <a:cubicBezTo>
                      <a:pt x="0" y="151"/>
                      <a:pt x="27" y="73"/>
                      <a:pt x="74" y="37"/>
                    </a:cubicBezTo>
                    <a:cubicBezTo>
                      <a:pt x="123" y="0"/>
                      <a:pt x="192" y="35"/>
                      <a:pt x="253" y="66"/>
                    </a:cubicBezTo>
                    <a:cubicBezTo>
                      <a:pt x="272" y="76"/>
                      <a:pt x="291" y="85"/>
                      <a:pt x="308" y="92"/>
                    </a:cubicBezTo>
                    <a:cubicBezTo>
                      <a:pt x="356" y="111"/>
                      <a:pt x="396" y="163"/>
                      <a:pt x="399" y="209"/>
                    </a:cubicBezTo>
                    <a:cubicBezTo>
                      <a:pt x="401" y="236"/>
                      <a:pt x="390" y="257"/>
                      <a:pt x="368" y="269"/>
                    </a:cubicBezTo>
                    <a:cubicBezTo>
                      <a:pt x="349" y="280"/>
                      <a:pt x="318" y="284"/>
                      <a:pt x="282" y="284"/>
                    </a:cubicBezTo>
                    <a:close/>
                    <a:moveTo>
                      <a:pt x="124" y="25"/>
                    </a:moveTo>
                    <a:cubicBezTo>
                      <a:pt x="107" y="25"/>
                      <a:pt x="91" y="29"/>
                      <a:pt x="76" y="40"/>
                    </a:cubicBezTo>
                    <a:cubicBezTo>
                      <a:pt x="31" y="75"/>
                      <a:pt x="4" y="152"/>
                      <a:pt x="9" y="199"/>
                    </a:cubicBezTo>
                    <a:cubicBezTo>
                      <a:pt x="10" y="212"/>
                      <a:pt x="14" y="229"/>
                      <a:pt x="28" y="236"/>
                    </a:cubicBezTo>
                    <a:cubicBezTo>
                      <a:pt x="72" y="258"/>
                      <a:pt x="301" y="302"/>
                      <a:pt x="366" y="266"/>
                    </a:cubicBezTo>
                    <a:cubicBezTo>
                      <a:pt x="392" y="251"/>
                      <a:pt x="396" y="227"/>
                      <a:pt x="395" y="210"/>
                    </a:cubicBezTo>
                    <a:cubicBezTo>
                      <a:pt x="392" y="165"/>
                      <a:pt x="353" y="114"/>
                      <a:pt x="307" y="96"/>
                    </a:cubicBezTo>
                    <a:cubicBezTo>
                      <a:pt x="307" y="96"/>
                      <a:pt x="307" y="96"/>
                      <a:pt x="307" y="96"/>
                    </a:cubicBezTo>
                    <a:cubicBezTo>
                      <a:pt x="289" y="89"/>
                      <a:pt x="270" y="79"/>
                      <a:pt x="251" y="69"/>
                    </a:cubicBezTo>
                    <a:cubicBezTo>
                      <a:pt x="207" y="47"/>
                      <a:pt x="163" y="25"/>
                      <a:pt x="124" y="25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7" name="Google Shape;607;p16"/>
              <p:cNvSpPr/>
              <p:nvPr/>
            </p:nvSpPr>
            <p:spPr>
              <a:xfrm>
                <a:off x="9811875" y="1490151"/>
                <a:ext cx="642937" cy="401638"/>
              </a:xfrm>
              <a:custGeom>
                <a:avLst/>
                <a:gdLst/>
                <a:ahLst/>
                <a:cxnLst/>
                <a:rect l="l" t="t" r="r" b="b"/>
                <a:pathLst>
                  <a:path w="643" h="401" extrusionOk="0">
                    <a:moveTo>
                      <a:pt x="308" y="393"/>
                    </a:moveTo>
                    <a:cubicBezTo>
                      <a:pt x="234" y="393"/>
                      <a:pt x="125" y="338"/>
                      <a:pt x="63" y="302"/>
                    </a:cubicBezTo>
                    <a:cubicBezTo>
                      <a:pt x="8" y="271"/>
                      <a:pt x="0" y="169"/>
                      <a:pt x="32" y="111"/>
                    </a:cubicBezTo>
                    <a:cubicBezTo>
                      <a:pt x="64" y="55"/>
                      <a:pt x="137" y="67"/>
                      <a:pt x="186" y="75"/>
                    </a:cubicBezTo>
                    <a:cubicBezTo>
                      <a:pt x="190" y="76"/>
                      <a:pt x="193" y="76"/>
                      <a:pt x="197" y="77"/>
                    </a:cubicBezTo>
                    <a:cubicBezTo>
                      <a:pt x="242" y="84"/>
                      <a:pt x="338" y="75"/>
                      <a:pt x="395" y="40"/>
                    </a:cubicBezTo>
                    <a:cubicBezTo>
                      <a:pt x="462" y="0"/>
                      <a:pt x="558" y="101"/>
                      <a:pt x="586" y="133"/>
                    </a:cubicBezTo>
                    <a:cubicBezTo>
                      <a:pt x="643" y="199"/>
                      <a:pt x="612" y="259"/>
                      <a:pt x="579" y="305"/>
                    </a:cubicBezTo>
                    <a:cubicBezTo>
                      <a:pt x="543" y="354"/>
                      <a:pt x="444" y="371"/>
                      <a:pt x="365" y="385"/>
                    </a:cubicBezTo>
                    <a:cubicBezTo>
                      <a:pt x="352" y="387"/>
                      <a:pt x="341" y="389"/>
                      <a:pt x="330" y="391"/>
                    </a:cubicBezTo>
                    <a:cubicBezTo>
                      <a:pt x="323" y="392"/>
                      <a:pt x="316" y="393"/>
                      <a:pt x="308" y="393"/>
                    </a:cubicBezTo>
                    <a:close/>
                    <a:moveTo>
                      <a:pt x="121" y="72"/>
                    </a:moveTo>
                    <a:cubicBezTo>
                      <a:pt x="87" y="72"/>
                      <a:pt x="54" y="81"/>
                      <a:pt x="36" y="113"/>
                    </a:cubicBezTo>
                    <a:cubicBezTo>
                      <a:pt x="5" y="169"/>
                      <a:pt x="13" y="269"/>
                      <a:pt x="65" y="299"/>
                    </a:cubicBezTo>
                    <a:cubicBezTo>
                      <a:pt x="133" y="337"/>
                      <a:pt x="258" y="401"/>
                      <a:pt x="329" y="387"/>
                    </a:cubicBezTo>
                    <a:cubicBezTo>
                      <a:pt x="340" y="385"/>
                      <a:pt x="352" y="383"/>
                      <a:pt x="364" y="381"/>
                    </a:cubicBezTo>
                    <a:cubicBezTo>
                      <a:pt x="439" y="368"/>
                      <a:pt x="541" y="350"/>
                      <a:pt x="575" y="303"/>
                    </a:cubicBezTo>
                    <a:cubicBezTo>
                      <a:pt x="624" y="236"/>
                      <a:pt x="627" y="186"/>
                      <a:pt x="583" y="136"/>
                    </a:cubicBezTo>
                    <a:cubicBezTo>
                      <a:pt x="555" y="104"/>
                      <a:pt x="461" y="5"/>
                      <a:pt x="397" y="44"/>
                    </a:cubicBezTo>
                    <a:cubicBezTo>
                      <a:pt x="339" y="79"/>
                      <a:pt x="242" y="88"/>
                      <a:pt x="196" y="81"/>
                    </a:cubicBezTo>
                    <a:cubicBezTo>
                      <a:pt x="193" y="80"/>
                      <a:pt x="189" y="80"/>
                      <a:pt x="185" y="79"/>
                    </a:cubicBezTo>
                    <a:cubicBezTo>
                      <a:pt x="166" y="76"/>
                      <a:pt x="144" y="72"/>
                      <a:pt x="121" y="7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16"/>
              <p:cNvSpPr/>
              <p:nvPr/>
            </p:nvSpPr>
            <p:spPr>
              <a:xfrm rot="-5103577">
                <a:off x="9597237" y="-316537"/>
                <a:ext cx="1608137" cy="1049339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048" extrusionOk="0">
                    <a:moveTo>
                      <a:pt x="1183" y="1023"/>
                    </a:moveTo>
                    <a:cubicBezTo>
                      <a:pt x="1083" y="1023"/>
                      <a:pt x="996" y="1006"/>
                      <a:pt x="968" y="992"/>
                    </a:cubicBezTo>
                    <a:cubicBezTo>
                      <a:pt x="897" y="957"/>
                      <a:pt x="674" y="923"/>
                      <a:pt x="551" y="915"/>
                    </a:cubicBezTo>
                    <a:cubicBezTo>
                      <a:pt x="440" y="908"/>
                      <a:pt x="227" y="836"/>
                      <a:pt x="177" y="778"/>
                    </a:cubicBezTo>
                    <a:cubicBezTo>
                      <a:pt x="140" y="734"/>
                      <a:pt x="129" y="673"/>
                      <a:pt x="119" y="614"/>
                    </a:cubicBezTo>
                    <a:cubicBezTo>
                      <a:pt x="114" y="587"/>
                      <a:pt x="110" y="561"/>
                      <a:pt x="103" y="537"/>
                    </a:cubicBezTo>
                    <a:cubicBezTo>
                      <a:pt x="94" y="505"/>
                      <a:pt x="79" y="468"/>
                      <a:pt x="64" y="429"/>
                    </a:cubicBezTo>
                    <a:cubicBezTo>
                      <a:pt x="42" y="373"/>
                      <a:pt x="19" y="315"/>
                      <a:pt x="11" y="267"/>
                    </a:cubicBezTo>
                    <a:cubicBezTo>
                      <a:pt x="2" y="218"/>
                      <a:pt x="68" y="154"/>
                      <a:pt x="108" y="120"/>
                    </a:cubicBezTo>
                    <a:cubicBezTo>
                      <a:pt x="165" y="73"/>
                      <a:pt x="238" y="29"/>
                      <a:pt x="285" y="14"/>
                    </a:cubicBezTo>
                    <a:cubicBezTo>
                      <a:pt x="328" y="0"/>
                      <a:pt x="401" y="29"/>
                      <a:pt x="485" y="62"/>
                    </a:cubicBezTo>
                    <a:cubicBezTo>
                      <a:pt x="581" y="99"/>
                      <a:pt x="690" y="142"/>
                      <a:pt x="776" y="128"/>
                    </a:cubicBezTo>
                    <a:cubicBezTo>
                      <a:pt x="983" y="95"/>
                      <a:pt x="1272" y="57"/>
                      <a:pt x="1401" y="106"/>
                    </a:cubicBezTo>
                    <a:cubicBezTo>
                      <a:pt x="1466" y="131"/>
                      <a:pt x="1530" y="239"/>
                      <a:pt x="1566" y="390"/>
                    </a:cubicBezTo>
                    <a:cubicBezTo>
                      <a:pt x="1604" y="544"/>
                      <a:pt x="1607" y="707"/>
                      <a:pt x="1572" y="825"/>
                    </a:cubicBezTo>
                    <a:cubicBezTo>
                      <a:pt x="1552" y="894"/>
                      <a:pt x="1503" y="946"/>
                      <a:pt x="1426" y="980"/>
                    </a:cubicBezTo>
                    <a:cubicBezTo>
                      <a:pt x="1352" y="1012"/>
                      <a:pt x="1263" y="1023"/>
                      <a:pt x="1183" y="1023"/>
                    </a:cubicBezTo>
                    <a:close/>
                    <a:moveTo>
                      <a:pt x="311" y="14"/>
                    </a:moveTo>
                    <a:cubicBezTo>
                      <a:pt x="302" y="14"/>
                      <a:pt x="294" y="15"/>
                      <a:pt x="286" y="18"/>
                    </a:cubicBezTo>
                    <a:cubicBezTo>
                      <a:pt x="193" y="48"/>
                      <a:pt x="0" y="188"/>
                      <a:pt x="15" y="266"/>
                    </a:cubicBezTo>
                    <a:cubicBezTo>
                      <a:pt x="23" y="314"/>
                      <a:pt x="46" y="372"/>
                      <a:pt x="68" y="428"/>
                    </a:cubicBezTo>
                    <a:cubicBezTo>
                      <a:pt x="83" y="467"/>
                      <a:pt x="98" y="504"/>
                      <a:pt x="107" y="536"/>
                    </a:cubicBezTo>
                    <a:cubicBezTo>
                      <a:pt x="114" y="560"/>
                      <a:pt x="118" y="586"/>
                      <a:pt x="123" y="613"/>
                    </a:cubicBezTo>
                    <a:cubicBezTo>
                      <a:pt x="133" y="672"/>
                      <a:pt x="143" y="732"/>
                      <a:pt x="180" y="775"/>
                    </a:cubicBezTo>
                    <a:cubicBezTo>
                      <a:pt x="229" y="831"/>
                      <a:pt x="443" y="904"/>
                      <a:pt x="552" y="911"/>
                    </a:cubicBezTo>
                    <a:cubicBezTo>
                      <a:pt x="657" y="918"/>
                      <a:pt x="893" y="950"/>
                      <a:pt x="970" y="989"/>
                    </a:cubicBezTo>
                    <a:cubicBezTo>
                      <a:pt x="1019" y="1013"/>
                      <a:pt x="1259" y="1048"/>
                      <a:pt x="1424" y="976"/>
                    </a:cubicBezTo>
                    <a:cubicBezTo>
                      <a:pt x="1500" y="943"/>
                      <a:pt x="1549" y="892"/>
                      <a:pt x="1568" y="824"/>
                    </a:cubicBezTo>
                    <a:cubicBezTo>
                      <a:pt x="1603" y="706"/>
                      <a:pt x="1600" y="544"/>
                      <a:pt x="1562" y="391"/>
                    </a:cubicBezTo>
                    <a:cubicBezTo>
                      <a:pt x="1526" y="242"/>
                      <a:pt x="1464" y="134"/>
                      <a:pt x="1400" y="110"/>
                    </a:cubicBezTo>
                    <a:cubicBezTo>
                      <a:pt x="1272" y="62"/>
                      <a:pt x="983" y="100"/>
                      <a:pt x="777" y="132"/>
                    </a:cubicBezTo>
                    <a:cubicBezTo>
                      <a:pt x="689" y="146"/>
                      <a:pt x="580" y="103"/>
                      <a:pt x="483" y="65"/>
                    </a:cubicBezTo>
                    <a:cubicBezTo>
                      <a:pt x="415" y="38"/>
                      <a:pt x="354" y="14"/>
                      <a:pt x="311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6"/>
              <p:cNvSpPr/>
              <p:nvPr/>
            </p:nvSpPr>
            <p:spPr>
              <a:xfrm rot="-5103577">
                <a:off x="9786815" y="-155485"/>
                <a:ext cx="1244600" cy="749299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748" extrusionOk="0">
                    <a:moveTo>
                      <a:pt x="977" y="725"/>
                    </a:moveTo>
                    <a:cubicBezTo>
                      <a:pt x="857" y="725"/>
                      <a:pt x="711" y="705"/>
                      <a:pt x="655" y="690"/>
                    </a:cubicBezTo>
                    <a:cubicBezTo>
                      <a:pt x="613" y="678"/>
                      <a:pt x="527" y="663"/>
                      <a:pt x="436" y="648"/>
                    </a:cubicBezTo>
                    <a:cubicBezTo>
                      <a:pt x="320" y="628"/>
                      <a:pt x="200" y="607"/>
                      <a:pt x="154" y="590"/>
                    </a:cubicBezTo>
                    <a:cubicBezTo>
                      <a:pt x="84" y="566"/>
                      <a:pt x="55" y="453"/>
                      <a:pt x="34" y="371"/>
                    </a:cubicBezTo>
                    <a:cubicBezTo>
                      <a:pt x="30" y="355"/>
                      <a:pt x="27" y="340"/>
                      <a:pt x="23" y="328"/>
                    </a:cubicBezTo>
                    <a:cubicBezTo>
                      <a:pt x="0" y="249"/>
                      <a:pt x="4" y="134"/>
                      <a:pt x="92" y="69"/>
                    </a:cubicBezTo>
                    <a:cubicBezTo>
                      <a:pt x="186" y="0"/>
                      <a:pt x="356" y="49"/>
                      <a:pt x="386" y="61"/>
                    </a:cubicBezTo>
                    <a:cubicBezTo>
                      <a:pt x="448" y="88"/>
                      <a:pt x="645" y="90"/>
                      <a:pt x="741" y="72"/>
                    </a:cubicBezTo>
                    <a:cubicBezTo>
                      <a:pt x="839" y="55"/>
                      <a:pt x="1076" y="84"/>
                      <a:pt x="1161" y="202"/>
                    </a:cubicBezTo>
                    <a:cubicBezTo>
                      <a:pt x="1243" y="314"/>
                      <a:pt x="1218" y="639"/>
                      <a:pt x="1143" y="697"/>
                    </a:cubicBezTo>
                    <a:cubicBezTo>
                      <a:pt x="1115" y="718"/>
                      <a:pt x="1051" y="725"/>
                      <a:pt x="977" y="725"/>
                    </a:cubicBezTo>
                    <a:close/>
                    <a:moveTo>
                      <a:pt x="226" y="37"/>
                    </a:moveTo>
                    <a:cubicBezTo>
                      <a:pt x="179" y="37"/>
                      <a:pt x="131" y="46"/>
                      <a:pt x="95" y="72"/>
                    </a:cubicBezTo>
                    <a:cubicBezTo>
                      <a:pt x="8" y="136"/>
                      <a:pt x="4" y="249"/>
                      <a:pt x="27" y="327"/>
                    </a:cubicBezTo>
                    <a:cubicBezTo>
                      <a:pt x="31" y="339"/>
                      <a:pt x="34" y="354"/>
                      <a:pt x="38" y="370"/>
                    </a:cubicBezTo>
                    <a:cubicBezTo>
                      <a:pt x="59" y="451"/>
                      <a:pt x="87" y="562"/>
                      <a:pt x="155" y="587"/>
                    </a:cubicBezTo>
                    <a:cubicBezTo>
                      <a:pt x="201" y="603"/>
                      <a:pt x="321" y="623"/>
                      <a:pt x="437" y="643"/>
                    </a:cubicBezTo>
                    <a:cubicBezTo>
                      <a:pt x="528" y="659"/>
                      <a:pt x="614" y="674"/>
                      <a:pt x="656" y="686"/>
                    </a:cubicBezTo>
                    <a:cubicBezTo>
                      <a:pt x="747" y="711"/>
                      <a:pt x="1069" y="748"/>
                      <a:pt x="1140" y="693"/>
                    </a:cubicBezTo>
                    <a:cubicBezTo>
                      <a:pt x="1174" y="668"/>
                      <a:pt x="1201" y="578"/>
                      <a:pt x="1207" y="471"/>
                    </a:cubicBezTo>
                    <a:cubicBezTo>
                      <a:pt x="1213" y="355"/>
                      <a:pt x="1195" y="255"/>
                      <a:pt x="1158" y="204"/>
                    </a:cubicBezTo>
                    <a:cubicBezTo>
                      <a:pt x="1077" y="93"/>
                      <a:pt x="843" y="58"/>
                      <a:pt x="742" y="76"/>
                    </a:cubicBezTo>
                    <a:cubicBezTo>
                      <a:pt x="643" y="94"/>
                      <a:pt x="448" y="92"/>
                      <a:pt x="384" y="65"/>
                    </a:cubicBezTo>
                    <a:cubicBezTo>
                      <a:pt x="384" y="65"/>
                      <a:pt x="384" y="65"/>
                      <a:pt x="384" y="65"/>
                    </a:cubicBezTo>
                    <a:cubicBezTo>
                      <a:pt x="367" y="58"/>
                      <a:pt x="298" y="37"/>
                      <a:pt x="226" y="3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p16"/>
              <p:cNvSpPr/>
              <p:nvPr/>
            </p:nvSpPr>
            <p:spPr>
              <a:xfrm rot="-5103576">
                <a:off x="9955278" y="50754"/>
                <a:ext cx="917575" cy="461964"/>
              </a:xfrm>
              <a:custGeom>
                <a:avLst/>
                <a:gdLst/>
                <a:ahLst/>
                <a:cxnLst/>
                <a:rect l="l" t="t" r="r" b="b"/>
                <a:pathLst>
                  <a:path w="916" h="461" extrusionOk="0">
                    <a:moveTo>
                      <a:pt x="682" y="453"/>
                    </a:moveTo>
                    <a:cubicBezTo>
                      <a:pt x="659" y="453"/>
                      <a:pt x="635" y="451"/>
                      <a:pt x="612" y="447"/>
                    </a:cubicBezTo>
                    <a:cubicBezTo>
                      <a:pt x="588" y="443"/>
                      <a:pt x="559" y="438"/>
                      <a:pt x="528" y="432"/>
                    </a:cubicBezTo>
                    <a:cubicBezTo>
                      <a:pt x="423" y="412"/>
                      <a:pt x="291" y="388"/>
                      <a:pt x="196" y="385"/>
                    </a:cubicBezTo>
                    <a:cubicBezTo>
                      <a:pt x="88" y="382"/>
                      <a:pt x="54" y="299"/>
                      <a:pt x="29" y="238"/>
                    </a:cubicBezTo>
                    <a:cubicBezTo>
                      <a:pt x="25" y="228"/>
                      <a:pt x="21" y="219"/>
                      <a:pt x="18" y="211"/>
                    </a:cubicBezTo>
                    <a:cubicBezTo>
                      <a:pt x="0" y="172"/>
                      <a:pt x="0" y="117"/>
                      <a:pt x="16" y="74"/>
                    </a:cubicBezTo>
                    <a:cubicBezTo>
                      <a:pt x="27" y="46"/>
                      <a:pt x="44" y="27"/>
                      <a:pt x="65" y="18"/>
                    </a:cubicBezTo>
                    <a:cubicBezTo>
                      <a:pt x="106" y="0"/>
                      <a:pt x="181" y="21"/>
                      <a:pt x="240" y="37"/>
                    </a:cubicBezTo>
                    <a:cubicBezTo>
                      <a:pt x="264" y="43"/>
                      <a:pt x="286" y="49"/>
                      <a:pt x="302" y="52"/>
                    </a:cubicBezTo>
                    <a:cubicBezTo>
                      <a:pt x="361" y="63"/>
                      <a:pt x="568" y="29"/>
                      <a:pt x="570" y="28"/>
                    </a:cubicBezTo>
                    <a:cubicBezTo>
                      <a:pt x="631" y="25"/>
                      <a:pt x="786" y="31"/>
                      <a:pt x="850" y="73"/>
                    </a:cubicBezTo>
                    <a:cubicBezTo>
                      <a:pt x="916" y="116"/>
                      <a:pt x="899" y="281"/>
                      <a:pt x="876" y="359"/>
                    </a:cubicBezTo>
                    <a:cubicBezTo>
                      <a:pt x="857" y="424"/>
                      <a:pt x="771" y="453"/>
                      <a:pt x="682" y="453"/>
                    </a:cubicBezTo>
                    <a:close/>
                    <a:moveTo>
                      <a:pt x="105" y="15"/>
                    </a:moveTo>
                    <a:cubicBezTo>
                      <a:pt x="90" y="15"/>
                      <a:pt x="77" y="17"/>
                      <a:pt x="66" y="22"/>
                    </a:cubicBezTo>
                    <a:cubicBezTo>
                      <a:pt x="47" y="30"/>
                      <a:pt x="31" y="49"/>
                      <a:pt x="20" y="76"/>
                    </a:cubicBezTo>
                    <a:cubicBezTo>
                      <a:pt x="4" y="118"/>
                      <a:pt x="4" y="172"/>
                      <a:pt x="21" y="209"/>
                    </a:cubicBezTo>
                    <a:cubicBezTo>
                      <a:pt x="25" y="218"/>
                      <a:pt x="29" y="227"/>
                      <a:pt x="33" y="236"/>
                    </a:cubicBezTo>
                    <a:cubicBezTo>
                      <a:pt x="59" y="299"/>
                      <a:pt x="91" y="378"/>
                      <a:pt x="196" y="381"/>
                    </a:cubicBezTo>
                    <a:cubicBezTo>
                      <a:pt x="291" y="384"/>
                      <a:pt x="423" y="408"/>
                      <a:pt x="529" y="428"/>
                    </a:cubicBezTo>
                    <a:cubicBezTo>
                      <a:pt x="560" y="434"/>
                      <a:pt x="589" y="439"/>
                      <a:pt x="613" y="443"/>
                    </a:cubicBezTo>
                    <a:cubicBezTo>
                      <a:pt x="721" y="461"/>
                      <a:pt x="848" y="438"/>
                      <a:pt x="872" y="358"/>
                    </a:cubicBezTo>
                    <a:cubicBezTo>
                      <a:pt x="895" y="281"/>
                      <a:pt x="912" y="118"/>
                      <a:pt x="848" y="77"/>
                    </a:cubicBezTo>
                    <a:cubicBezTo>
                      <a:pt x="788" y="38"/>
                      <a:pt x="637" y="28"/>
                      <a:pt x="570" y="32"/>
                    </a:cubicBezTo>
                    <a:cubicBezTo>
                      <a:pt x="562" y="34"/>
                      <a:pt x="361" y="67"/>
                      <a:pt x="302" y="56"/>
                    </a:cubicBezTo>
                    <a:cubicBezTo>
                      <a:pt x="285" y="54"/>
                      <a:pt x="263" y="48"/>
                      <a:pt x="239" y="41"/>
                    </a:cubicBezTo>
                    <a:cubicBezTo>
                      <a:pt x="196" y="29"/>
                      <a:pt x="145" y="15"/>
                      <a:pt x="105" y="15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16"/>
              <p:cNvSpPr/>
              <p:nvPr/>
            </p:nvSpPr>
            <p:spPr>
              <a:xfrm rot="-5103576">
                <a:off x="10191050" y="295476"/>
                <a:ext cx="423863" cy="192088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92" extrusionOk="0">
                    <a:moveTo>
                      <a:pt x="322" y="189"/>
                    </a:moveTo>
                    <a:cubicBezTo>
                      <a:pt x="293" y="189"/>
                      <a:pt x="260" y="186"/>
                      <a:pt x="227" y="183"/>
                    </a:cubicBezTo>
                    <a:cubicBezTo>
                      <a:pt x="193" y="180"/>
                      <a:pt x="159" y="177"/>
                      <a:pt x="128" y="177"/>
                    </a:cubicBezTo>
                    <a:cubicBezTo>
                      <a:pt x="68" y="177"/>
                      <a:pt x="38" y="155"/>
                      <a:pt x="23" y="136"/>
                    </a:cubicBezTo>
                    <a:cubicBezTo>
                      <a:pt x="5" y="113"/>
                      <a:pt x="0" y="84"/>
                      <a:pt x="8" y="53"/>
                    </a:cubicBezTo>
                    <a:cubicBezTo>
                      <a:pt x="19" y="9"/>
                      <a:pt x="87" y="0"/>
                      <a:pt x="143" y="0"/>
                    </a:cubicBezTo>
                    <a:cubicBezTo>
                      <a:pt x="250" y="0"/>
                      <a:pt x="321" y="10"/>
                      <a:pt x="354" y="29"/>
                    </a:cubicBezTo>
                    <a:cubicBezTo>
                      <a:pt x="354" y="29"/>
                      <a:pt x="354" y="29"/>
                      <a:pt x="354" y="29"/>
                    </a:cubicBezTo>
                    <a:cubicBezTo>
                      <a:pt x="382" y="46"/>
                      <a:pt x="422" y="95"/>
                      <a:pt x="423" y="135"/>
                    </a:cubicBezTo>
                    <a:cubicBezTo>
                      <a:pt x="423" y="151"/>
                      <a:pt x="416" y="164"/>
                      <a:pt x="402" y="173"/>
                    </a:cubicBezTo>
                    <a:cubicBezTo>
                      <a:pt x="383" y="186"/>
                      <a:pt x="355" y="189"/>
                      <a:pt x="322" y="189"/>
                    </a:cubicBezTo>
                    <a:close/>
                    <a:moveTo>
                      <a:pt x="143" y="4"/>
                    </a:moveTo>
                    <a:cubicBezTo>
                      <a:pt x="89" y="4"/>
                      <a:pt x="22" y="13"/>
                      <a:pt x="12" y="54"/>
                    </a:cubicBezTo>
                    <a:cubicBezTo>
                      <a:pt x="4" y="83"/>
                      <a:pt x="10" y="112"/>
                      <a:pt x="26" y="133"/>
                    </a:cubicBezTo>
                    <a:cubicBezTo>
                      <a:pt x="41" y="151"/>
                      <a:pt x="70" y="173"/>
                      <a:pt x="128" y="173"/>
                    </a:cubicBezTo>
                    <a:cubicBezTo>
                      <a:pt x="159" y="173"/>
                      <a:pt x="194" y="176"/>
                      <a:pt x="227" y="179"/>
                    </a:cubicBezTo>
                    <a:cubicBezTo>
                      <a:pt x="298" y="186"/>
                      <a:pt x="366" y="192"/>
                      <a:pt x="400" y="170"/>
                    </a:cubicBezTo>
                    <a:cubicBezTo>
                      <a:pt x="413" y="162"/>
                      <a:pt x="419" y="150"/>
                      <a:pt x="419" y="135"/>
                    </a:cubicBezTo>
                    <a:cubicBezTo>
                      <a:pt x="418" y="97"/>
                      <a:pt x="378" y="49"/>
                      <a:pt x="352" y="33"/>
                    </a:cubicBezTo>
                    <a:cubicBezTo>
                      <a:pt x="320" y="14"/>
                      <a:pt x="249" y="4"/>
                      <a:pt x="143" y="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2" name="Google Shape;612;p16"/>
            <p:cNvGrpSpPr/>
            <p:nvPr/>
          </p:nvGrpSpPr>
          <p:grpSpPr>
            <a:xfrm>
              <a:off x="-762028" y="2973166"/>
              <a:ext cx="2517069" cy="3153290"/>
              <a:chOff x="-762028" y="2973166"/>
              <a:chExt cx="2517069" cy="3153290"/>
            </a:xfrm>
          </p:grpSpPr>
          <p:sp>
            <p:nvSpPr>
              <p:cNvPr id="613" name="Google Shape;613;p16"/>
              <p:cNvSpPr/>
              <p:nvPr/>
            </p:nvSpPr>
            <p:spPr>
              <a:xfrm rot="6506637">
                <a:off x="-566673" y="3158154"/>
                <a:ext cx="1428849" cy="1441551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1439" extrusionOk="0">
                    <a:moveTo>
                      <a:pt x="527" y="1417"/>
                    </a:moveTo>
                    <a:cubicBezTo>
                      <a:pt x="397" y="1417"/>
                      <a:pt x="261" y="1399"/>
                      <a:pt x="201" y="1375"/>
                    </a:cubicBezTo>
                    <a:cubicBezTo>
                      <a:pt x="106" y="1337"/>
                      <a:pt x="151" y="1168"/>
                      <a:pt x="184" y="1044"/>
                    </a:cubicBezTo>
                    <a:cubicBezTo>
                      <a:pt x="190" y="1021"/>
                      <a:pt x="195" y="1000"/>
                      <a:pt x="200" y="981"/>
                    </a:cubicBezTo>
                    <a:cubicBezTo>
                      <a:pt x="213" y="922"/>
                      <a:pt x="157" y="837"/>
                      <a:pt x="103" y="754"/>
                    </a:cubicBezTo>
                    <a:cubicBezTo>
                      <a:pt x="52" y="677"/>
                      <a:pt x="0" y="597"/>
                      <a:pt x="0" y="535"/>
                    </a:cubicBezTo>
                    <a:cubicBezTo>
                      <a:pt x="0" y="410"/>
                      <a:pt x="187" y="349"/>
                      <a:pt x="305" y="341"/>
                    </a:cubicBezTo>
                    <a:cubicBezTo>
                      <a:pt x="406" y="334"/>
                      <a:pt x="480" y="287"/>
                      <a:pt x="569" y="176"/>
                    </a:cubicBezTo>
                    <a:cubicBezTo>
                      <a:pt x="612" y="122"/>
                      <a:pt x="712" y="67"/>
                      <a:pt x="825" y="35"/>
                    </a:cubicBezTo>
                    <a:cubicBezTo>
                      <a:pt x="946" y="0"/>
                      <a:pt x="1047" y="2"/>
                      <a:pt x="1096" y="39"/>
                    </a:cubicBezTo>
                    <a:cubicBezTo>
                      <a:pt x="1157" y="85"/>
                      <a:pt x="1357" y="246"/>
                      <a:pt x="1348" y="362"/>
                    </a:cubicBezTo>
                    <a:cubicBezTo>
                      <a:pt x="1341" y="460"/>
                      <a:pt x="1377" y="730"/>
                      <a:pt x="1414" y="852"/>
                    </a:cubicBezTo>
                    <a:cubicBezTo>
                      <a:pt x="1428" y="897"/>
                      <a:pt x="1419" y="947"/>
                      <a:pt x="1389" y="998"/>
                    </a:cubicBezTo>
                    <a:cubicBezTo>
                      <a:pt x="1346" y="1071"/>
                      <a:pt x="1265" y="1130"/>
                      <a:pt x="1188" y="1146"/>
                    </a:cubicBezTo>
                    <a:cubicBezTo>
                      <a:pt x="1057" y="1173"/>
                      <a:pt x="894" y="1294"/>
                      <a:pt x="808" y="1364"/>
                    </a:cubicBezTo>
                    <a:cubicBezTo>
                      <a:pt x="761" y="1402"/>
                      <a:pt x="647" y="1417"/>
                      <a:pt x="527" y="1417"/>
                    </a:cubicBezTo>
                    <a:close/>
                    <a:moveTo>
                      <a:pt x="983" y="14"/>
                    </a:moveTo>
                    <a:cubicBezTo>
                      <a:pt x="843" y="14"/>
                      <a:pt x="641" y="93"/>
                      <a:pt x="572" y="178"/>
                    </a:cubicBezTo>
                    <a:cubicBezTo>
                      <a:pt x="482" y="291"/>
                      <a:pt x="407" y="338"/>
                      <a:pt x="305" y="345"/>
                    </a:cubicBezTo>
                    <a:cubicBezTo>
                      <a:pt x="189" y="353"/>
                      <a:pt x="4" y="412"/>
                      <a:pt x="4" y="535"/>
                    </a:cubicBezTo>
                    <a:cubicBezTo>
                      <a:pt x="4" y="596"/>
                      <a:pt x="56" y="675"/>
                      <a:pt x="106" y="752"/>
                    </a:cubicBezTo>
                    <a:cubicBezTo>
                      <a:pt x="163" y="839"/>
                      <a:pt x="217" y="922"/>
                      <a:pt x="204" y="982"/>
                    </a:cubicBezTo>
                    <a:cubicBezTo>
                      <a:pt x="199" y="1001"/>
                      <a:pt x="194" y="1022"/>
                      <a:pt x="188" y="1045"/>
                    </a:cubicBezTo>
                    <a:cubicBezTo>
                      <a:pt x="155" y="1167"/>
                      <a:pt x="111" y="1335"/>
                      <a:pt x="202" y="1371"/>
                    </a:cubicBezTo>
                    <a:cubicBezTo>
                      <a:pt x="317" y="1417"/>
                      <a:pt x="709" y="1439"/>
                      <a:pt x="806" y="1360"/>
                    </a:cubicBezTo>
                    <a:cubicBezTo>
                      <a:pt x="891" y="1291"/>
                      <a:pt x="1055" y="1169"/>
                      <a:pt x="1187" y="1142"/>
                    </a:cubicBezTo>
                    <a:cubicBezTo>
                      <a:pt x="1263" y="1126"/>
                      <a:pt x="1343" y="1067"/>
                      <a:pt x="1386" y="995"/>
                    </a:cubicBezTo>
                    <a:cubicBezTo>
                      <a:pt x="1406" y="961"/>
                      <a:pt x="1427" y="908"/>
                      <a:pt x="1410" y="853"/>
                    </a:cubicBezTo>
                    <a:cubicBezTo>
                      <a:pt x="1373" y="731"/>
                      <a:pt x="1337" y="460"/>
                      <a:pt x="1344" y="361"/>
                    </a:cubicBezTo>
                    <a:cubicBezTo>
                      <a:pt x="1352" y="248"/>
                      <a:pt x="1154" y="88"/>
                      <a:pt x="1094" y="42"/>
                    </a:cubicBezTo>
                    <a:cubicBezTo>
                      <a:pt x="1068" y="23"/>
                      <a:pt x="1029" y="14"/>
                      <a:pt x="983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614;p16"/>
              <p:cNvSpPr/>
              <p:nvPr/>
            </p:nvSpPr>
            <p:spPr>
              <a:xfrm rot="6506642">
                <a:off x="-198064" y="3563437"/>
                <a:ext cx="944630" cy="820795"/>
              </a:xfrm>
              <a:custGeom>
                <a:avLst/>
                <a:gdLst/>
                <a:ahLst/>
                <a:cxnLst/>
                <a:rect l="l" t="t" r="r" b="b"/>
                <a:pathLst>
                  <a:path w="943" h="819" extrusionOk="0">
                    <a:moveTo>
                      <a:pt x="448" y="775"/>
                    </a:moveTo>
                    <a:cubicBezTo>
                      <a:pt x="266" y="775"/>
                      <a:pt x="86" y="619"/>
                      <a:pt x="47" y="583"/>
                    </a:cubicBezTo>
                    <a:cubicBezTo>
                      <a:pt x="15" y="553"/>
                      <a:pt x="0" y="422"/>
                      <a:pt x="2" y="375"/>
                    </a:cubicBezTo>
                    <a:cubicBezTo>
                      <a:pt x="6" y="300"/>
                      <a:pt x="107" y="234"/>
                      <a:pt x="236" y="223"/>
                    </a:cubicBezTo>
                    <a:cubicBezTo>
                      <a:pt x="360" y="212"/>
                      <a:pt x="455" y="58"/>
                      <a:pt x="456" y="56"/>
                    </a:cubicBezTo>
                    <a:cubicBezTo>
                      <a:pt x="457" y="56"/>
                      <a:pt x="457" y="56"/>
                      <a:pt x="457" y="56"/>
                    </a:cubicBezTo>
                    <a:cubicBezTo>
                      <a:pt x="495" y="18"/>
                      <a:pt x="543" y="0"/>
                      <a:pt x="600" y="4"/>
                    </a:cubicBezTo>
                    <a:cubicBezTo>
                      <a:pt x="703" y="10"/>
                      <a:pt x="813" y="86"/>
                      <a:pt x="869" y="158"/>
                    </a:cubicBezTo>
                    <a:cubicBezTo>
                      <a:pt x="943" y="255"/>
                      <a:pt x="923" y="352"/>
                      <a:pt x="905" y="437"/>
                    </a:cubicBezTo>
                    <a:cubicBezTo>
                      <a:pt x="902" y="450"/>
                      <a:pt x="900" y="462"/>
                      <a:pt x="897" y="474"/>
                    </a:cubicBezTo>
                    <a:cubicBezTo>
                      <a:pt x="879" y="571"/>
                      <a:pt x="736" y="706"/>
                      <a:pt x="526" y="765"/>
                    </a:cubicBezTo>
                    <a:cubicBezTo>
                      <a:pt x="500" y="772"/>
                      <a:pt x="474" y="775"/>
                      <a:pt x="448" y="775"/>
                    </a:cubicBezTo>
                    <a:close/>
                    <a:moveTo>
                      <a:pt x="460" y="58"/>
                    </a:moveTo>
                    <a:cubicBezTo>
                      <a:pt x="456" y="65"/>
                      <a:pt x="361" y="217"/>
                      <a:pt x="236" y="227"/>
                    </a:cubicBezTo>
                    <a:cubicBezTo>
                      <a:pt x="111" y="238"/>
                      <a:pt x="10" y="303"/>
                      <a:pt x="7" y="375"/>
                    </a:cubicBezTo>
                    <a:cubicBezTo>
                      <a:pt x="4" y="421"/>
                      <a:pt x="19" y="552"/>
                      <a:pt x="50" y="580"/>
                    </a:cubicBezTo>
                    <a:cubicBezTo>
                      <a:pt x="77" y="605"/>
                      <a:pt x="317" y="819"/>
                      <a:pt x="525" y="761"/>
                    </a:cubicBezTo>
                    <a:cubicBezTo>
                      <a:pt x="733" y="702"/>
                      <a:pt x="876" y="569"/>
                      <a:pt x="893" y="474"/>
                    </a:cubicBezTo>
                    <a:cubicBezTo>
                      <a:pt x="896" y="461"/>
                      <a:pt x="898" y="449"/>
                      <a:pt x="901" y="436"/>
                    </a:cubicBezTo>
                    <a:cubicBezTo>
                      <a:pt x="919" y="352"/>
                      <a:pt x="939" y="256"/>
                      <a:pt x="865" y="161"/>
                    </a:cubicBezTo>
                    <a:cubicBezTo>
                      <a:pt x="811" y="90"/>
                      <a:pt x="702" y="14"/>
                      <a:pt x="600" y="8"/>
                    </a:cubicBezTo>
                    <a:cubicBezTo>
                      <a:pt x="544" y="4"/>
                      <a:pt x="497" y="21"/>
                      <a:pt x="460" y="5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6"/>
              <p:cNvSpPr/>
              <p:nvPr/>
            </p:nvSpPr>
            <p:spPr>
              <a:xfrm rot="6506640">
                <a:off x="-410228" y="3343733"/>
                <a:ext cx="401665" cy="301646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02" extrusionOk="0">
                    <a:moveTo>
                      <a:pt x="282" y="284"/>
                    </a:moveTo>
                    <a:cubicBezTo>
                      <a:pt x="187" y="284"/>
                      <a:pt x="59" y="256"/>
                      <a:pt x="26" y="240"/>
                    </a:cubicBezTo>
                    <a:cubicBezTo>
                      <a:pt x="14" y="234"/>
                      <a:pt x="6" y="220"/>
                      <a:pt x="4" y="199"/>
                    </a:cubicBezTo>
                    <a:cubicBezTo>
                      <a:pt x="0" y="151"/>
                      <a:pt x="27" y="73"/>
                      <a:pt x="74" y="37"/>
                    </a:cubicBezTo>
                    <a:cubicBezTo>
                      <a:pt x="123" y="0"/>
                      <a:pt x="192" y="35"/>
                      <a:pt x="253" y="66"/>
                    </a:cubicBezTo>
                    <a:cubicBezTo>
                      <a:pt x="272" y="76"/>
                      <a:pt x="291" y="85"/>
                      <a:pt x="308" y="92"/>
                    </a:cubicBezTo>
                    <a:cubicBezTo>
                      <a:pt x="356" y="111"/>
                      <a:pt x="396" y="163"/>
                      <a:pt x="399" y="209"/>
                    </a:cubicBezTo>
                    <a:cubicBezTo>
                      <a:pt x="401" y="236"/>
                      <a:pt x="390" y="257"/>
                      <a:pt x="368" y="269"/>
                    </a:cubicBezTo>
                    <a:cubicBezTo>
                      <a:pt x="349" y="280"/>
                      <a:pt x="318" y="284"/>
                      <a:pt x="282" y="284"/>
                    </a:cubicBezTo>
                    <a:close/>
                    <a:moveTo>
                      <a:pt x="124" y="25"/>
                    </a:moveTo>
                    <a:cubicBezTo>
                      <a:pt x="107" y="25"/>
                      <a:pt x="91" y="29"/>
                      <a:pt x="76" y="40"/>
                    </a:cubicBezTo>
                    <a:cubicBezTo>
                      <a:pt x="31" y="75"/>
                      <a:pt x="4" y="152"/>
                      <a:pt x="9" y="199"/>
                    </a:cubicBezTo>
                    <a:cubicBezTo>
                      <a:pt x="10" y="212"/>
                      <a:pt x="14" y="229"/>
                      <a:pt x="28" y="236"/>
                    </a:cubicBezTo>
                    <a:cubicBezTo>
                      <a:pt x="72" y="258"/>
                      <a:pt x="301" y="302"/>
                      <a:pt x="366" y="266"/>
                    </a:cubicBezTo>
                    <a:cubicBezTo>
                      <a:pt x="392" y="251"/>
                      <a:pt x="396" y="227"/>
                      <a:pt x="395" y="210"/>
                    </a:cubicBezTo>
                    <a:cubicBezTo>
                      <a:pt x="392" y="165"/>
                      <a:pt x="353" y="114"/>
                      <a:pt x="307" y="96"/>
                    </a:cubicBezTo>
                    <a:cubicBezTo>
                      <a:pt x="307" y="96"/>
                      <a:pt x="307" y="96"/>
                      <a:pt x="307" y="96"/>
                    </a:cubicBezTo>
                    <a:cubicBezTo>
                      <a:pt x="289" y="89"/>
                      <a:pt x="270" y="79"/>
                      <a:pt x="251" y="69"/>
                    </a:cubicBezTo>
                    <a:cubicBezTo>
                      <a:pt x="207" y="47"/>
                      <a:pt x="163" y="25"/>
                      <a:pt x="124" y="25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16"/>
              <p:cNvSpPr/>
              <p:nvPr/>
            </p:nvSpPr>
            <p:spPr>
              <a:xfrm rot="6506643">
                <a:off x="-91917" y="3736346"/>
                <a:ext cx="642983" cy="401665"/>
              </a:xfrm>
              <a:custGeom>
                <a:avLst/>
                <a:gdLst/>
                <a:ahLst/>
                <a:cxnLst/>
                <a:rect l="l" t="t" r="r" b="b"/>
                <a:pathLst>
                  <a:path w="643" h="401" extrusionOk="0">
                    <a:moveTo>
                      <a:pt x="308" y="393"/>
                    </a:moveTo>
                    <a:cubicBezTo>
                      <a:pt x="234" y="393"/>
                      <a:pt x="125" y="338"/>
                      <a:pt x="63" y="302"/>
                    </a:cubicBezTo>
                    <a:cubicBezTo>
                      <a:pt x="8" y="271"/>
                      <a:pt x="0" y="169"/>
                      <a:pt x="32" y="111"/>
                    </a:cubicBezTo>
                    <a:cubicBezTo>
                      <a:pt x="64" y="55"/>
                      <a:pt x="137" y="67"/>
                      <a:pt x="186" y="75"/>
                    </a:cubicBezTo>
                    <a:cubicBezTo>
                      <a:pt x="190" y="76"/>
                      <a:pt x="193" y="76"/>
                      <a:pt x="197" y="77"/>
                    </a:cubicBezTo>
                    <a:cubicBezTo>
                      <a:pt x="242" y="84"/>
                      <a:pt x="338" y="75"/>
                      <a:pt x="395" y="40"/>
                    </a:cubicBezTo>
                    <a:cubicBezTo>
                      <a:pt x="462" y="0"/>
                      <a:pt x="558" y="101"/>
                      <a:pt x="586" y="133"/>
                    </a:cubicBezTo>
                    <a:cubicBezTo>
                      <a:pt x="643" y="199"/>
                      <a:pt x="612" y="259"/>
                      <a:pt x="579" y="305"/>
                    </a:cubicBezTo>
                    <a:cubicBezTo>
                      <a:pt x="543" y="354"/>
                      <a:pt x="444" y="371"/>
                      <a:pt x="365" y="385"/>
                    </a:cubicBezTo>
                    <a:cubicBezTo>
                      <a:pt x="352" y="387"/>
                      <a:pt x="341" y="389"/>
                      <a:pt x="330" y="391"/>
                    </a:cubicBezTo>
                    <a:cubicBezTo>
                      <a:pt x="323" y="392"/>
                      <a:pt x="316" y="393"/>
                      <a:pt x="308" y="393"/>
                    </a:cubicBezTo>
                    <a:close/>
                    <a:moveTo>
                      <a:pt x="121" y="72"/>
                    </a:moveTo>
                    <a:cubicBezTo>
                      <a:pt x="87" y="72"/>
                      <a:pt x="54" y="81"/>
                      <a:pt x="36" y="113"/>
                    </a:cubicBezTo>
                    <a:cubicBezTo>
                      <a:pt x="5" y="169"/>
                      <a:pt x="13" y="269"/>
                      <a:pt x="65" y="299"/>
                    </a:cubicBezTo>
                    <a:cubicBezTo>
                      <a:pt x="133" y="337"/>
                      <a:pt x="258" y="401"/>
                      <a:pt x="329" y="387"/>
                    </a:cubicBezTo>
                    <a:cubicBezTo>
                      <a:pt x="340" y="385"/>
                      <a:pt x="352" y="383"/>
                      <a:pt x="364" y="381"/>
                    </a:cubicBezTo>
                    <a:cubicBezTo>
                      <a:pt x="439" y="368"/>
                      <a:pt x="541" y="350"/>
                      <a:pt x="575" y="303"/>
                    </a:cubicBezTo>
                    <a:cubicBezTo>
                      <a:pt x="624" y="236"/>
                      <a:pt x="627" y="186"/>
                      <a:pt x="583" y="136"/>
                    </a:cubicBezTo>
                    <a:cubicBezTo>
                      <a:pt x="555" y="104"/>
                      <a:pt x="461" y="5"/>
                      <a:pt x="397" y="44"/>
                    </a:cubicBezTo>
                    <a:cubicBezTo>
                      <a:pt x="339" y="79"/>
                      <a:pt x="242" y="88"/>
                      <a:pt x="196" y="81"/>
                    </a:cubicBezTo>
                    <a:cubicBezTo>
                      <a:pt x="193" y="80"/>
                      <a:pt x="189" y="80"/>
                      <a:pt x="185" y="79"/>
                    </a:cubicBezTo>
                    <a:cubicBezTo>
                      <a:pt x="166" y="76"/>
                      <a:pt x="144" y="72"/>
                      <a:pt x="121" y="7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p16"/>
              <p:cNvSpPr/>
              <p:nvPr/>
            </p:nvSpPr>
            <p:spPr>
              <a:xfrm rot="1403065">
                <a:off x="4584" y="4800984"/>
                <a:ext cx="1608252" cy="104941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048" extrusionOk="0">
                    <a:moveTo>
                      <a:pt x="1183" y="1023"/>
                    </a:moveTo>
                    <a:cubicBezTo>
                      <a:pt x="1083" y="1023"/>
                      <a:pt x="996" y="1006"/>
                      <a:pt x="968" y="992"/>
                    </a:cubicBezTo>
                    <a:cubicBezTo>
                      <a:pt x="897" y="957"/>
                      <a:pt x="674" y="923"/>
                      <a:pt x="551" y="915"/>
                    </a:cubicBezTo>
                    <a:cubicBezTo>
                      <a:pt x="440" y="908"/>
                      <a:pt x="227" y="836"/>
                      <a:pt x="177" y="778"/>
                    </a:cubicBezTo>
                    <a:cubicBezTo>
                      <a:pt x="140" y="734"/>
                      <a:pt x="129" y="673"/>
                      <a:pt x="119" y="614"/>
                    </a:cubicBezTo>
                    <a:cubicBezTo>
                      <a:pt x="114" y="587"/>
                      <a:pt x="110" y="561"/>
                      <a:pt x="103" y="537"/>
                    </a:cubicBezTo>
                    <a:cubicBezTo>
                      <a:pt x="94" y="505"/>
                      <a:pt x="79" y="468"/>
                      <a:pt x="64" y="429"/>
                    </a:cubicBezTo>
                    <a:cubicBezTo>
                      <a:pt x="42" y="373"/>
                      <a:pt x="19" y="315"/>
                      <a:pt x="11" y="267"/>
                    </a:cubicBezTo>
                    <a:cubicBezTo>
                      <a:pt x="2" y="218"/>
                      <a:pt x="68" y="154"/>
                      <a:pt x="108" y="120"/>
                    </a:cubicBezTo>
                    <a:cubicBezTo>
                      <a:pt x="165" y="73"/>
                      <a:pt x="238" y="29"/>
                      <a:pt x="285" y="14"/>
                    </a:cubicBezTo>
                    <a:cubicBezTo>
                      <a:pt x="328" y="0"/>
                      <a:pt x="401" y="29"/>
                      <a:pt x="485" y="62"/>
                    </a:cubicBezTo>
                    <a:cubicBezTo>
                      <a:pt x="581" y="99"/>
                      <a:pt x="690" y="142"/>
                      <a:pt x="776" y="128"/>
                    </a:cubicBezTo>
                    <a:cubicBezTo>
                      <a:pt x="983" y="95"/>
                      <a:pt x="1272" y="57"/>
                      <a:pt x="1401" y="106"/>
                    </a:cubicBezTo>
                    <a:cubicBezTo>
                      <a:pt x="1466" y="131"/>
                      <a:pt x="1530" y="239"/>
                      <a:pt x="1566" y="390"/>
                    </a:cubicBezTo>
                    <a:cubicBezTo>
                      <a:pt x="1604" y="544"/>
                      <a:pt x="1607" y="707"/>
                      <a:pt x="1572" y="825"/>
                    </a:cubicBezTo>
                    <a:cubicBezTo>
                      <a:pt x="1552" y="894"/>
                      <a:pt x="1503" y="946"/>
                      <a:pt x="1426" y="980"/>
                    </a:cubicBezTo>
                    <a:cubicBezTo>
                      <a:pt x="1352" y="1012"/>
                      <a:pt x="1263" y="1023"/>
                      <a:pt x="1183" y="1023"/>
                    </a:cubicBezTo>
                    <a:close/>
                    <a:moveTo>
                      <a:pt x="311" y="14"/>
                    </a:moveTo>
                    <a:cubicBezTo>
                      <a:pt x="302" y="14"/>
                      <a:pt x="294" y="15"/>
                      <a:pt x="286" y="18"/>
                    </a:cubicBezTo>
                    <a:cubicBezTo>
                      <a:pt x="193" y="48"/>
                      <a:pt x="0" y="188"/>
                      <a:pt x="15" y="266"/>
                    </a:cubicBezTo>
                    <a:cubicBezTo>
                      <a:pt x="23" y="314"/>
                      <a:pt x="46" y="372"/>
                      <a:pt x="68" y="428"/>
                    </a:cubicBezTo>
                    <a:cubicBezTo>
                      <a:pt x="83" y="467"/>
                      <a:pt x="98" y="504"/>
                      <a:pt x="107" y="536"/>
                    </a:cubicBezTo>
                    <a:cubicBezTo>
                      <a:pt x="114" y="560"/>
                      <a:pt x="118" y="586"/>
                      <a:pt x="123" y="613"/>
                    </a:cubicBezTo>
                    <a:cubicBezTo>
                      <a:pt x="133" y="672"/>
                      <a:pt x="143" y="732"/>
                      <a:pt x="180" y="775"/>
                    </a:cubicBezTo>
                    <a:cubicBezTo>
                      <a:pt x="229" y="831"/>
                      <a:pt x="443" y="904"/>
                      <a:pt x="552" y="911"/>
                    </a:cubicBezTo>
                    <a:cubicBezTo>
                      <a:pt x="657" y="918"/>
                      <a:pt x="893" y="950"/>
                      <a:pt x="970" y="989"/>
                    </a:cubicBezTo>
                    <a:cubicBezTo>
                      <a:pt x="1019" y="1013"/>
                      <a:pt x="1259" y="1048"/>
                      <a:pt x="1424" y="976"/>
                    </a:cubicBezTo>
                    <a:cubicBezTo>
                      <a:pt x="1500" y="943"/>
                      <a:pt x="1549" y="892"/>
                      <a:pt x="1568" y="824"/>
                    </a:cubicBezTo>
                    <a:cubicBezTo>
                      <a:pt x="1603" y="706"/>
                      <a:pt x="1600" y="544"/>
                      <a:pt x="1562" y="391"/>
                    </a:cubicBezTo>
                    <a:cubicBezTo>
                      <a:pt x="1526" y="242"/>
                      <a:pt x="1464" y="134"/>
                      <a:pt x="1400" y="110"/>
                    </a:cubicBezTo>
                    <a:cubicBezTo>
                      <a:pt x="1272" y="62"/>
                      <a:pt x="983" y="100"/>
                      <a:pt x="777" y="132"/>
                    </a:cubicBezTo>
                    <a:cubicBezTo>
                      <a:pt x="689" y="146"/>
                      <a:pt x="580" y="103"/>
                      <a:pt x="483" y="65"/>
                    </a:cubicBezTo>
                    <a:cubicBezTo>
                      <a:pt x="415" y="38"/>
                      <a:pt x="354" y="14"/>
                      <a:pt x="311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16"/>
              <p:cNvSpPr/>
              <p:nvPr/>
            </p:nvSpPr>
            <p:spPr>
              <a:xfrm rot="1403065">
                <a:off x="173427" y="4954932"/>
                <a:ext cx="1244689" cy="749351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748" extrusionOk="0">
                    <a:moveTo>
                      <a:pt x="977" y="725"/>
                    </a:moveTo>
                    <a:cubicBezTo>
                      <a:pt x="857" y="725"/>
                      <a:pt x="711" y="705"/>
                      <a:pt x="655" y="690"/>
                    </a:cubicBezTo>
                    <a:cubicBezTo>
                      <a:pt x="613" y="678"/>
                      <a:pt x="527" y="663"/>
                      <a:pt x="436" y="648"/>
                    </a:cubicBezTo>
                    <a:cubicBezTo>
                      <a:pt x="320" y="628"/>
                      <a:pt x="200" y="607"/>
                      <a:pt x="154" y="590"/>
                    </a:cubicBezTo>
                    <a:cubicBezTo>
                      <a:pt x="84" y="566"/>
                      <a:pt x="55" y="453"/>
                      <a:pt x="34" y="371"/>
                    </a:cubicBezTo>
                    <a:cubicBezTo>
                      <a:pt x="30" y="355"/>
                      <a:pt x="27" y="340"/>
                      <a:pt x="23" y="328"/>
                    </a:cubicBezTo>
                    <a:cubicBezTo>
                      <a:pt x="0" y="249"/>
                      <a:pt x="4" y="134"/>
                      <a:pt x="92" y="69"/>
                    </a:cubicBezTo>
                    <a:cubicBezTo>
                      <a:pt x="186" y="0"/>
                      <a:pt x="356" y="49"/>
                      <a:pt x="386" y="61"/>
                    </a:cubicBezTo>
                    <a:cubicBezTo>
                      <a:pt x="448" y="88"/>
                      <a:pt x="645" y="90"/>
                      <a:pt x="741" y="72"/>
                    </a:cubicBezTo>
                    <a:cubicBezTo>
                      <a:pt x="839" y="55"/>
                      <a:pt x="1076" y="84"/>
                      <a:pt x="1161" y="202"/>
                    </a:cubicBezTo>
                    <a:cubicBezTo>
                      <a:pt x="1243" y="314"/>
                      <a:pt x="1218" y="639"/>
                      <a:pt x="1143" y="697"/>
                    </a:cubicBezTo>
                    <a:cubicBezTo>
                      <a:pt x="1115" y="718"/>
                      <a:pt x="1051" y="725"/>
                      <a:pt x="977" y="725"/>
                    </a:cubicBezTo>
                    <a:close/>
                    <a:moveTo>
                      <a:pt x="226" y="37"/>
                    </a:moveTo>
                    <a:cubicBezTo>
                      <a:pt x="179" y="37"/>
                      <a:pt x="131" y="46"/>
                      <a:pt x="95" y="72"/>
                    </a:cubicBezTo>
                    <a:cubicBezTo>
                      <a:pt x="8" y="136"/>
                      <a:pt x="4" y="249"/>
                      <a:pt x="27" y="327"/>
                    </a:cubicBezTo>
                    <a:cubicBezTo>
                      <a:pt x="31" y="339"/>
                      <a:pt x="34" y="354"/>
                      <a:pt x="38" y="370"/>
                    </a:cubicBezTo>
                    <a:cubicBezTo>
                      <a:pt x="59" y="451"/>
                      <a:pt x="87" y="562"/>
                      <a:pt x="155" y="587"/>
                    </a:cubicBezTo>
                    <a:cubicBezTo>
                      <a:pt x="201" y="603"/>
                      <a:pt x="321" y="623"/>
                      <a:pt x="437" y="643"/>
                    </a:cubicBezTo>
                    <a:cubicBezTo>
                      <a:pt x="528" y="659"/>
                      <a:pt x="614" y="674"/>
                      <a:pt x="656" y="686"/>
                    </a:cubicBezTo>
                    <a:cubicBezTo>
                      <a:pt x="747" y="711"/>
                      <a:pt x="1069" y="748"/>
                      <a:pt x="1140" y="693"/>
                    </a:cubicBezTo>
                    <a:cubicBezTo>
                      <a:pt x="1174" y="668"/>
                      <a:pt x="1201" y="578"/>
                      <a:pt x="1207" y="471"/>
                    </a:cubicBezTo>
                    <a:cubicBezTo>
                      <a:pt x="1213" y="355"/>
                      <a:pt x="1195" y="255"/>
                      <a:pt x="1158" y="204"/>
                    </a:cubicBezTo>
                    <a:cubicBezTo>
                      <a:pt x="1077" y="93"/>
                      <a:pt x="843" y="58"/>
                      <a:pt x="742" y="76"/>
                    </a:cubicBezTo>
                    <a:cubicBezTo>
                      <a:pt x="643" y="94"/>
                      <a:pt x="448" y="92"/>
                      <a:pt x="384" y="65"/>
                    </a:cubicBezTo>
                    <a:cubicBezTo>
                      <a:pt x="384" y="65"/>
                      <a:pt x="384" y="65"/>
                      <a:pt x="384" y="65"/>
                    </a:cubicBezTo>
                    <a:cubicBezTo>
                      <a:pt x="367" y="58"/>
                      <a:pt x="298" y="37"/>
                      <a:pt x="226" y="3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619;p16"/>
              <p:cNvSpPr/>
              <p:nvPr/>
            </p:nvSpPr>
            <p:spPr>
              <a:xfrm rot="1403062">
                <a:off x="276024" y="5083508"/>
                <a:ext cx="917639" cy="461996"/>
              </a:xfrm>
              <a:custGeom>
                <a:avLst/>
                <a:gdLst/>
                <a:ahLst/>
                <a:cxnLst/>
                <a:rect l="l" t="t" r="r" b="b"/>
                <a:pathLst>
                  <a:path w="916" h="461" extrusionOk="0">
                    <a:moveTo>
                      <a:pt x="682" y="453"/>
                    </a:moveTo>
                    <a:cubicBezTo>
                      <a:pt x="659" y="453"/>
                      <a:pt x="635" y="451"/>
                      <a:pt x="612" y="447"/>
                    </a:cubicBezTo>
                    <a:cubicBezTo>
                      <a:pt x="588" y="443"/>
                      <a:pt x="559" y="438"/>
                      <a:pt x="528" y="432"/>
                    </a:cubicBezTo>
                    <a:cubicBezTo>
                      <a:pt x="423" y="412"/>
                      <a:pt x="291" y="388"/>
                      <a:pt x="196" y="385"/>
                    </a:cubicBezTo>
                    <a:cubicBezTo>
                      <a:pt x="88" y="382"/>
                      <a:pt x="54" y="299"/>
                      <a:pt x="29" y="238"/>
                    </a:cubicBezTo>
                    <a:cubicBezTo>
                      <a:pt x="25" y="228"/>
                      <a:pt x="21" y="219"/>
                      <a:pt x="18" y="211"/>
                    </a:cubicBezTo>
                    <a:cubicBezTo>
                      <a:pt x="0" y="172"/>
                      <a:pt x="0" y="117"/>
                      <a:pt x="16" y="74"/>
                    </a:cubicBezTo>
                    <a:cubicBezTo>
                      <a:pt x="27" y="46"/>
                      <a:pt x="44" y="27"/>
                      <a:pt x="65" y="18"/>
                    </a:cubicBezTo>
                    <a:cubicBezTo>
                      <a:pt x="106" y="0"/>
                      <a:pt x="181" y="21"/>
                      <a:pt x="240" y="37"/>
                    </a:cubicBezTo>
                    <a:cubicBezTo>
                      <a:pt x="264" y="43"/>
                      <a:pt x="286" y="49"/>
                      <a:pt x="302" y="52"/>
                    </a:cubicBezTo>
                    <a:cubicBezTo>
                      <a:pt x="361" y="63"/>
                      <a:pt x="568" y="29"/>
                      <a:pt x="570" y="28"/>
                    </a:cubicBezTo>
                    <a:cubicBezTo>
                      <a:pt x="631" y="25"/>
                      <a:pt x="786" y="31"/>
                      <a:pt x="850" y="73"/>
                    </a:cubicBezTo>
                    <a:cubicBezTo>
                      <a:pt x="916" y="116"/>
                      <a:pt x="899" y="281"/>
                      <a:pt x="876" y="359"/>
                    </a:cubicBezTo>
                    <a:cubicBezTo>
                      <a:pt x="857" y="424"/>
                      <a:pt x="771" y="453"/>
                      <a:pt x="682" y="453"/>
                    </a:cubicBezTo>
                    <a:close/>
                    <a:moveTo>
                      <a:pt x="105" y="15"/>
                    </a:moveTo>
                    <a:cubicBezTo>
                      <a:pt x="90" y="15"/>
                      <a:pt x="77" y="17"/>
                      <a:pt x="66" y="22"/>
                    </a:cubicBezTo>
                    <a:cubicBezTo>
                      <a:pt x="47" y="30"/>
                      <a:pt x="31" y="49"/>
                      <a:pt x="20" y="76"/>
                    </a:cubicBezTo>
                    <a:cubicBezTo>
                      <a:pt x="4" y="118"/>
                      <a:pt x="4" y="172"/>
                      <a:pt x="21" y="209"/>
                    </a:cubicBezTo>
                    <a:cubicBezTo>
                      <a:pt x="25" y="218"/>
                      <a:pt x="29" y="227"/>
                      <a:pt x="33" y="236"/>
                    </a:cubicBezTo>
                    <a:cubicBezTo>
                      <a:pt x="59" y="299"/>
                      <a:pt x="91" y="378"/>
                      <a:pt x="196" y="381"/>
                    </a:cubicBezTo>
                    <a:cubicBezTo>
                      <a:pt x="291" y="384"/>
                      <a:pt x="423" y="408"/>
                      <a:pt x="529" y="428"/>
                    </a:cubicBezTo>
                    <a:cubicBezTo>
                      <a:pt x="560" y="434"/>
                      <a:pt x="589" y="439"/>
                      <a:pt x="613" y="443"/>
                    </a:cubicBezTo>
                    <a:cubicBezTo>
                      <a:pt x="721" y="461"/>
                      <a:pt x="848" y="438"/>
                      <a:pt x="872" y="358"/>
                    </a:cubicBezTo>
                    <a:cubicBezTo>
                      <a:pt x="895" y="281"/>
                      <a:pt x="912" y="118"/>
                      <a:pt x="848" y="77"/>
                    </a:cubicBezTo>
                    <a:cubicBezTo>
                      <a:pt x="788" y="38"/>
                      <a:pt x="637" y="28"/>
                      <a:pt x="570" y="32"/>
                    </a:cubicBezTo>
                    <a:cubicBezTo>
                      <a:pt x="562" y="34"/>
                      <a:pt x="361" y="67"/>
                      <a:pt x="302" y="56"/>
                    </a:cubicBezTo>
                    <a:cubicBezTo>
                      <a:pt x="285" y="54"/>
                      <a:pt x="263" y="48"/>
                      <a:pt x="239" y="41"/>
                    </a:cubicBezTo>
                    <a:cubicBezTo>
                      <a:pt x="196" y="29"/>
                      <a:pt x="145" y="15"/>
                      <a:pt x="105" y="15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16"/>
              <p:cNvSpPr/>
              <p:nvPr/>
            </p:nvSpPr>
            <p:spPr>
              <a:xfrm rot="1403062">
                <a:off x="422252" y="5173205"/>
                <a:ext cx="423893" cy="192101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92" extrusionOk="0">
                    <a:moveTo>
                      <a:pt x="322" y="189"/>
                    </a:moveTo>
                    <a:cubicBezTo>
                      <a:pt x="293" y="189"/>
                      <a:pt x="260" y="186"/>
                      <a:pt x="227" y="183"/>
                    </a:cubicBezTo>
                    <a:cubicBezTo>
                      <a:pt x="193" y="180"/>
                      <a:pt x="159" y="177"/>
                      <a:pt x="128" y="177"/>
                    </a:cubicBezTo>
                    <a:cubicBezTo>
                      <a:pt x="68" y="177"/>
                      <a:pt x="38" y="155"/>
                      <a:pt x="23" y="136"/>
                    </a:cubicBezTo>
                    <a:cubicBezTo>
                      <a:pt x="5" y="113"/>
                      <a:pt x="0" y="84"/>
                      <a:pt x="8" y="53"/>
                    </a:cubicBezTo>
                    <a:cubicBezTo>
                      <a:pt x="19" y="9"/>
                      <a:pt x="87" y="0"/>
                      <a:pt x="143" y="0"/>
                    </a:cubicBezTo>
                    <a:cubicBezTo>
                      <a:pt x="250" y="0"/>
                      <a:pt x="321" y="10"/>
                      <a:pt x="354" y="29"/>
                    </a:cubicBezTo>
                    <a:cubicBezTo>
                      <a:pt x="354" y="29"/>
                      <a:pt x="354" y="29"/>
                      <a:pt x="354" y="29"/>
                    </a:cubicBezTo>
                    <a:cubicBezTo>
                      <a:pt x="382" y="46"/>
                      <a:pt x="422" y="95"/>
                      <a:pt x="423" y="135"/>
                    </a:cubicBezTo>
                    <a:cubicBezTo>
                      <a:pt x="423" y="151"/>
                      <a:pt x="416" y="164"/>
                      <a:pt x="402" y="173"/>
                    </a:cubicBezTo>
                    <a:cubicBezTo>
                      <a:pt x="383" y="186"/>
                      <a:pt x="355" y="189"/>
                      <a:pt x="322" y="189"/>
                    </a:cubicBezTo>
                    <a:close/>
                    <a:moveTo>
                      <a:pt x="143" y="4"/>
                    </a:moveTo>
                    <a:cubicBezTo>
                      <a:pt x="89" y="4"/>
                      <a:pt x="22" y="13"/>
                      <a:pt x="12" y="54"/>
                    </a:cubicBezTo>
                    <a:cubicBezTo>
                      <a:pt x="4" y="83"/>
                      <a:pt x="10" y="112"/>
                      <a:pt x="26" y="133"/>
                    </a:cubicBezTo>
                    <a:cubicBezTo>
                      <a:pt x="41" y="151"/>
                      <a:pt x="70" y="173"/>
                      <a:pt x="128" y="173"/>
                    </a:cubicBezTo>
                    <a:cubicBezTo>
                      <a:pt x="159" y="173"/>
                      <a:pt x="194" y="176"/>
                      <a:pt x="227" y="179"/>
                    </a:cubicBezTo>
                    <a:cubicBezTo>
                      <a:pt x="298" y="186"/>
                      <a:pt x="366" y="192"/>
                      <a:pt x="400" y="170"/>
                    </a:cubicBezTo>
                    <a:cubicBezTo>
                      <a:pt x="413" y="162"/>
                      <a:pt x="419" y="150"/>
                      <a:pt x="419" y="135"/>
                    </a:cubicBezTo>
                    <a:cubicBezTo>
                      <a:pt x="418" y="97"/>
                      <a:pt x="378" y="49"/>
                      <a:pt x="352" y="33"/>
                    </a:cubicBezTo>
                    <a:cubicBezTo>
                      <a:pt x="320" y="14"/>
                      <a:pt x="249" y="4"/>
                      <a:pt x="143" y="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1" name="Google Shape;621;p16"/>
            <p:cNvGrpSpPr/>
            <p:nvPr/>
          </p:nvGrpSpPr>
          <p:grpSpPr>
            <a:xfrm>
              <a:off x="8012433" y="-487907"/>
              <a:ext cx="1619180" cy="1568135"/>
              <a:chOff x="3282875" y="1073313"/>
              <a:chExt cx="1258887" cy="1219200"/>
            </a:xfrm>
          </p:grpSpPr>
          <p:sp>
            <p:nvSpPr>
              <p:cNvPr id="622" name="Google Shape;622;p16"/>
              <p:cNvSpPr/>
              <p:nvPr/>
            </p:nvSpPr>
            <p:spPr>
              <a:xfrm>
                <a:off x="3282875" y="1073313"/>
                <a:ext cx="1258887" cy="121920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1218" extrusionOk="0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16"/>
              <p:cNvSpPr/>
              <p:nvPr/>
            </p:nvSpPr>
            <p:spPr>
              <a:xfrm>
                <a:off x="3727375" y="1727363"/>
                <a:ext cx="311150" cy="34448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43" extrusionOk="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16"/>
              <p:cNvSpPr/>
              <p:nvPr/>
            </p:nvSpPr>
            <p:spPr>
              <a:xfrm>
                <a:off x="3459088" y="1225713"/>
                <a:ext cx="847724" cy="97155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970" extrusionOk="0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25" name="Google Shape;625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16"/>
          <p:cNvSpPr txBox="1">
            <a:spLocks noGrp="1"/>
          </p:cNvSpPr>
          <p:nvPr>
            <p:ph type="subTitle" idx="1"/>
          </p:nvPr>
        </p:nvSpPr>
        <p:spPr>
          <a:xfrm>
            <a:off x="1357440" y="1673400"/>
            <a:ext cx="18924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6"/>
          <p:cNvSpPr txBox="1">
            <a:spLocks noGrp="1"/>
          </p:cNvSpPr>
          <p:nvPr>
            <p:ph type="subTitle" idx="2"/>
          </p:nvPr>
        </p:nvSpPr>
        <p:spPr>
          <a:xfrm>
            <a:off x="3844527" y="1673425"/>
            <a:ext cx="18927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6"/>
          <p:cNvSpPr txBox="1">
            <a:spLocks noGrp="1"/>
          </p:cNvSpPr>
          <p:nvPr>
            <p:ph type="subTitle" idx="3"/>
          </p:nvPr>
        </p:nvSpPr>
        <p:spPr>
          <a:xfrm>
            <a:off x="1357440" y="3371817"/>
            <a:ext cx="18927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16"/>
          <p:cNvSpPr txBox="1">
            <a:spLocks noGrp="1"/>
          </p:cNvSpPr>
          <p:nvPr>
            <p:ph type="subTitle" idx="4"/>
          </p:nvPr>
        </p:nvSpPr>
        <p:spPr>
          <a:xfrm>
            <a:off x="3844677" y="3371817"/>
            <a:ext cx="18927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16"/>
          <p:cNvSpPr txBox="1">
            <a:spLocks noGrp="1"/>
          </p:cNvSpPr>
          <p:nvPr>
            <p:ph type="subTitle" idx="5"/>
          </p:nvPr>
        </p:nvSpPr>
        <p:spPr>
          <a:xfrm>
            <a:off x="6331915" y="1673425"/>
            <a:ext cx="18927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6"/>
          <p:cNvSpPr txBox="1">
            <a:spLocks noGrp="1"/>
          </p:cNvSpPr>
          <p:nvPr>
            <p:ph type="subTitle" idx="6"/>
          </p:nvPr>
        </p:nvSpPr>
        <p:spPr>
          <a:xfrm>
            <a:off x="6331915" y="3371825"/>
            <a:ext cx="18927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16"/>
          <p:cNvSpPr txBox="1">
            <a:spLocks noGrp="1"/>
          </p:cNvSpPr>
          <p:nvPr>
            <p:ph type="subTitle" idx="7"/>
          </p:nvPr>
        </p:nvSpPr>
        <p:spPr>
          <a:xfrm>
            <a:off x="1357440" y="1075207"/>
            <a:ext cx="18927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5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633" name="Google Shape;633;p16"/>
          <p:cNvSpPr txBox="1">
            <a:spLocks noGrp="1"/>
          </p:cNvSpPr>
          <p:nvPr>
            <p:ph type="subTitle" idx="8"/>
          </p:nvPr>
        </p:nvSpPr>
        <p:spPr>
          <a:xfrm>
            <a:off x="3844677" y="1075225"/>
            <a:ext cx="18927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5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634" name="Google Shape;634;p16"/>
          <p:cNvSpPr txBox="1">
            <a:spLocks noGrp="1"/>
          </p:cNvSpPr>
          <p:nvPr>
            <p:ph type="subTitle" idx="9"/>
          </p:nvPr>
        </p:nvSpPr>
        <p:spPr>
          <a:xfrm>
            <a:off x="6331915" y="1075225"/>
            <a:ext cx="18927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5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635" name="Google Shape;635;p16"/>
          <p:cNvSpPr txBox="1">
            <a:spLocks noGrp="1"/>
          </p:cNvSpPr>
          <p:nvPr>
            <p:ph type="subTitle" idx="13"/>
          </p:nvPr>
        </p:nvSpPr>
        <p:spPr>
          <a:xfrm>
            <a:off x="1357440" y="2770495"/>
            <a:ext cx="18927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5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636" name="Google Shape;636;p16"/>
          <p:cNvSpPr txBox="1">
            <a:spLocks noGrp="1"/>
          </p:cNvSpPr>
          <p:nvPr>
            <p:ph type="subTitle" idx="14"/>
          </p:nvPr>
        </p:nvSpPr>
        <p:spPr>
          <a:xfrm>
            <a:off x="3844677" y="2770500"/>
            <a:ext cx="18927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5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637" name="Google Shape;637;p16"/>
          <p:cNvSpPr txBox="1">
            <a:spLocks noGrp="1"/>
          </p:cNvSpPr>
          <p:nvPr>
            <p:ph type="subTitle" idx="15"/>
          </p:nvPr>
        </p:nvSpPr>
        <p:spPr>
          <a:xfrm>
            <a:off x="6331915" y="2770500"/>
            <a:ext cx="18927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5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grpSp>
        <p:nvGrpSpPr>
          <p:cNvPr id="638" name="Google Shape;638;p16"/>
          <p:cNvGrpSpPr/>
          <p:nvPr/>
        </p:nvGrpSpPr>
        <p:grpSpPr>
          <a:xfrm>
            <a:off x="-112829" y="3540175"/>
            <a:ext cx="9744465" cy="2320109"/>
            <a:chOff x="-112829" y="3540175"/>
            <a:chExt cx="9744465" cy="2320109"/>
          </a:xfrm>
        </p:grpSpPr>
        <p:pic>
          <p:nvPicPr>
            <p:cNvPr id="639" name="Google Shape;639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299542">
              <a:off x="8574712" y="3888242"/>
              <a:ext cx="1023670" cy="8088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0" name="Google Shape;640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695120">
              <a:off x="58806" y="4809267"/>
              <a:ext cx="1226733" cy="8088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1" name="Google Shape;641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12829" y="3540175"/>
              <a:ext cx="545374" cy="651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21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799" name="Google Shape;799;p21"/>
          <p:cNvGrpSpPr/>
          <p:nvPr/>
        </p:nvGrpSpPr>
        <p:grpSpPr>
          <a:xfrm>
            <a:off x="-801512" y="-2051018"/>
            <a:ext cx="11165192" cy="8076436"/>
            <a:chOff x="-801512" y="-2051018"/>
            <a:chExt cx="11165192" cy="8076436"/>
          </a:xfrm>
        </p:grpSpPr>
        <p:grpSp>
          <p:nvGrpSpPr>
            <p:cNvPr id="800" name="Google Shape;800;p21"/>
            <p:cNvGrpSpPr/>
            <p:nvPr/>
          </p:nvGrpSpPr>
          <p:grpSpPr>
            <a:xfrm rot="-2058013">
              <a:off x="7320312" y="-1698811"/>
              <a:ext cx="2220938" cy="3146267"/>
              <a:chOff x="8772613" y="-638134"/>
              <a:chExt cx="2220659" cy="3145871"/>
            </a:xfrm>
          </p:grpSpPr>
          <p:sp>
            <p:nvSpPr>
              <p:cNvPr id="801" name="Google Shape;801;p21"/>
              <p:cNvSpPr/>
              <p:nvPr/>
            </p:nvSpPr>
            <p:spPr>
              <a:xfrm>
                <a:off x="8772613" y="411451"/>
                <a:ext cx="1165225" cy="869949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869" extrusionOk="0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802;p21"/>
              <p:cNvSpPr/>
              <p:nvPr/>
            </p:nvSpPr>
            <p:spPr>
              <a:xfrm>
                <a:off x="8988513" y="532100"/>
                <a:ext cx="796925" cy="617538"/>
              </a:xfrm>
              <a:custGeom>
                <a:avLst/>
                <a:gdLst/>
                <a:ahLst/>
                <a:cxnLst/>
                <a:rect l="l" t="t" r="r" b="b"/>
                <a:pathLst>
                  <a:path w="796" h="618" extrusionOk="0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" name="Google Shape;803;p21"/>
              <p:cNvSpPr/>
              <p:nvPr/>
            </p:nvSpPr>
            <p:spPr>
              <a:xfrm>
                <a:off x="9298075" y="765464"/>
                <a:ext cx="357188" cy="288925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8" extrusionOk="0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4" name="Google Shape;804;p21"/>
              <p:cNvSpPr/>
              <p:nvPr/>
            </p:nvSpPr>
            <p:spPr>
              <a:xfrm>
                <a:off x="9389600" y="1066288"/>
                <a:ext cx="1428750" cy="1441450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1439" extrusionOk="0">
                    <a:moveTo>
                      <a:pt x="527" y="1417"/>
                    </a:moveTo>
                    <a:cubicBezTo>
                      <a:pt x="397" y="1417"/>
                      <a:pt x="261" y="1399"/>
                      <a:pt x="201" y="1375"/>
                    </a:cubicBezTo>
                    <a:cubicBezTo>
                      <a:pt x="106" y="1337"/>
                      <a:pt x="151" y="1168"/>
                      <a:pt x="184" y="1044"/>
                    </a:cubicBezTo>
                    <a:cubicBezTo>
                      <a:pt x="190" y="1021"/>
                      <a:pt x="195" y="1000"/>
                      <a:pt x="200" y="981"/>
                    </a:cubicBezTo>
                    <a:cubicBezTo>
                      <a:pt x="213" y="922"/>
                      <a:pt x="157" y="837"/>
                      <a:pt x="103" y="754"/>
                    </a:cubicBezTo>
                    <a:cubicBezTo>
                      <a:pt x="52" y="677"/>
                      <a:pt x="0" y="597"/>
                      <a:pt x="0" y="535"/>
                    </a:cubicBezTo>
                    <a:cubicBezTo>
                      <a:pt x="0" y="410"/>
                      <a:pt x="187" y="349"/>
                      <a:pt x="305" y="341"/>
                    </a:cubicBezTo>
                    <a:cubicBezTo>
                      <a:pt x="406" y="334"/>
                      <a:pt x="480" y="287"/>
                      <a:pt x="569" y="176"/>
                    </a:cubicBezTo>
                    <a:cubicBezTo>
                      <a:pt x="612" y="122"/>
                      <a:pt x="712" y="67"/>
                      <a:pt x="825" y="35"/>
                    </a:cubicBezTo>
                    <a:cubicBezTo>
                      <a:pt x="946" y="0"/>
                      <a:pt x="1047" y="2"/>
                      <a:pt x="1096" y="39"/>
                    </a:cubicBezTo>
                    <a:cubicBezTo>
                      <a:pt x="1157" y="85"/>
                      <a:pt x="1357" y="246"/>
                      <a:pt x="1348" y="362"/>
                    </a:cubicBezTo>
                    <a:cubicBezTo>
                      <a:pt x="1341" y="460"/>
                      <a:pt x="1377" y="730"/>
                      <a:pt x="1414" y="852"/>
                    </a:cubicBezTo>
                    <a:cubicBezTo>
                      <a:pt x="1428" y="897"/>
                      <a:pt x="1419" y="947"/>
                      <a:pt x="1389" y="998"/>
                    </a:cubicBezTo>
                    <a:cubicBezTo>
                      <a:pt x="1346" y="1071"/>
                      <a:pt x="1265" y="1130"/>
                      <a:pt x="1188" y="1146"/>
                    </a:cubicBezTo>
                    <a:cubicBezTo>
                      <a:pt x="1057" y="1173"/>
                      <a:pt x="894" y="1294"/>
                      <a:pt x="808" y="1364"/>
                    </a:cubicBezTo>
                    <a:cubicBezTo>
                      <a:pt x="761" y="1402"/>
                      <a:pt x="647" y="1417"/>
                      <a:pt x="527" y="1417"/>
                    </a:cubicBezTo>
                    <a:close/>
                    <a:moveTo>
                      <a:pt x="983" y="14"/>
                    </a:moveTo>
                    <a:cubicBezTo>
                      <a:pt x="843" y="14"/>
                      <a:pt x="641" y="93"/>
                      <a:pt x="572" y="178"/>
                    </a:cubicBezTo>
                    <a:cubicBezTo>
                      <a:pt x="482" y="291"/>
                      <a:pt x="407" y="338"/>
                      <a:pt x="305" y="345"/>
                    </a:cubicBezTo>
                    <a:cubicBezTo>
                      <a:pt x="189" y="353"/>
                      <a:pt x="4" y="412"/>
                      <a:pt x="4" y="535"/>
                    </a:cubicBezTo>
                    <a:cubicBezTo>
                      <a:pt x="4" y="596"/>
                      <a:pt x="56" y="675"/>
                      <a:pt x="106" y="752"/>
                    </a:cubicBezTo>
                    <a:cubicBezTo>
                      <a:pt x="163" y="839"/>
                      <a:pt x="217" y="922"/>
                      <a:pt x="204" y="982"/>
                    </a:cubicBezTo>
                    <a:cubicBezTo>
                      <a:pt x="199" y="1001"/>
                      <a:pt x="194" y="1022"/>
                      <a:pt x="188" y="1045"/>
                    </a:cubicBezTo>
                    <a:cubicBezTo>
                      <a:pt x="155" y="1167"/>
                      <a:pt x="111" y="1335"/>
                      <a:pt x="202" y="1371"/>
                    </a:cubicBezTo>
                    <a:cubicBezTo>
                      <a:pt x="317" y="1417"/>
                      <a:pt x="709" y="1439"/>
                      <a:pt x="806" y="1360"/>
                    </a:cubicBezTo>
                    <a:cubicBezTo>
                      <a:pt x="891" y="1291"/>
                      <a:pt x="1055" y="1169"/>
                      <a:pt x="1187" y="1142"/>
                    </a:cubicBezTo>
                    <a:cubicBezTo>
                      <a:pt x="1263" y="1126"/>
                      <a:pt x="1343" y="1067"/>
                      <a:pt x="1386" y="995"/>
                    </a:cubicBezTo>
                    <a:cubicBezTo>
                      <a:pt x="1406" y="961"/>
                      <a:pt x="1427" y="908"/>
                      <a:pt x="1410" y="853"/>
                    </a:cubicBezTo>
                    <a:cubicBezTo>
                      <a:pt x="1373" y="731"/>
                      <a:pt x="1337" y="460"/>
                      <a:pt x="1344" y="361"/>
                    </a:cubicBezTo>
                    <a:cubicBezTo>
                      <a:pt x="1352" y="248"/>
                      <a:pt x="1154" y="88"/>
                      <a:pt x="1094" y="42"/>
                    </a:cubicBezTo>
                    <a:cubicBezTo>
                      <a:pt x="1068" y="23"/>
                      <a:pt x="1029" y="14"/>
                      <a:pt x="983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" name="Google Shape;805;p21"/>
              <p:cNvSpPr/>
              <p:nvPr/>
            </p:nvSpPr>
            <p:spPr>
              <a:xfrm>
                <a:off x="9681700" y="1226626"/>
                <a:ext cx="944563" cy="820738"/>
              </a:xfrm>
              <a:custGeom>
                <a:avLst/>
                <a:gdLst/>
                <a:ahLst/>
                <a:cxnLst/>
                <a:rect l="l" t="t" r="r" b="b"/>
                <a:pathLst>
                  <a:path w="943" h="819" extrusionOk="0">
                    <a:moveTo>
                      <a:pt x="448" y="775"/>
                    </a:moveTo>
                    <a:cubicBezTo>
                      <a:pt x="266" y="775"/>
                      <a:pt x="86" y="619"/>
                      <a:pt x="47" y="583"/>
                    </a:cubicBezTo>
                    <a:cubicBezTo>
                      <a:pt x="15" y="553"/>
                      <a:pt x="0" y="422"/>
                      <a:pt x="2" y="375"/>
                    </a:cubicBezTo>
                    <a:cubicBezTo>
                      <a:pt x="6" y="300"/>
                      <a:pt x="107" y="234"/>
                      <a:pt x="236" y="223"/>
                    </a:cubicBezTo>
                    <a:cubicBezTo>
                      <a:pt x="360" y="212"/>
                      <a:pt x="455" y="58"/>
                      <a:pt x="456" y="56"/>
                    </a:cubicBezTo>
                    <a:cubicBezTo>
                      <a:pt x="457" y="56"/>
                      <a:pt x="457" y="56"/>
                      <a:pt x="457" y="56"/>
                    </a:cubicBezTo>
                    <a:cubicBezTo>
                      <a:pt x="495" y="18"/>
                      <a:pt x="543" y="0"/>
                      <a:pt x="600" y="4"/>
                    </a:cubicBezTo>
                    <a:cubicBezTo>
                      <a:pt x="703" y="10"/>
                      <a:pt x="813" y="86"/>
                      <a:pt x="869" y="158"/>
                    </a:cubicBezTo>
                    <a:cubicBezTo>
                      <a:pt x="943" y="255"/>
                      <a:pt x="923" y="352"/>
                      <a:pt x="905" y="437"/>
                    </a:cubicBezTo>
                    <a:cubicBezTo>
                      <a:pt x="902" y="450"/>
                      <a:pt x="900" y="462"/>
                      <a:pt x="897" y="474"/>
                    </a:cubicBezTo>
                    <a:cubicBezTo>
                      <a:pt x="879" y="571"/>
                      <a:pt x="736" y="706"/>
                      <a:pt x="526" y="765"/>
                    </a:cubicBezTo>
                    <a:cubicBezTo>
                      <a:pt x="500" y="772"/>
                      <a:pt x="474" y="775"/>
                      <a:pt x="448" y="775"/>
                    </a:cubicBezTo>
                    <a:close/>
                    <a:moveTo>
                      <a:pt x="460" y="58"/>
                    </a:moveTo>
                    <a:cubicBezTo>
                      <a:pt x="456" y="65"/>
                      <a:pt x="361" y="217"/>
                      <a:pt x="236" y="227"/>
                    </a:cubicBezTo>
                    <a:cubicBezTo>
                      <a:pt x="111" y="238"/>
                      <a:pt x="10" y="303"/>
                      <a:pt x="7" y="375"/>
                    </a:cubicBezTo>
                    <a:cubicBezTo>
                      <a:pt x="4" y="421"/>
                      <a:pt x="19" y="552"/>
                      <a:pt x="50" y="580"/>
                    </a:cubicBezTo>
                    <a:cubicBezTo>
                      <a:pt x="77" y="605"/>
                      <a:pt x="317" y="819"/>
                      <a:pt x="525" y="761"/>
                    </a:cubicBezTo>
                    <a:cubicBezTo>
                      <a:pt x="733" y="702"/>
                      <a:pt x="876" y="569"/>
                      <a:pt x="893" y="474"/>
                    </a:cubicBezTo>
                    <a:cubicBezTo>
                      <a:pt x="896" y="461"/>
                      <a:pt x="898" y="449"/>
                      <a:pt x="901" y="436"/>
                    </a:cubicBezTo>
                    <a:cubicBezTo>
                      <a:pt x="919" y="352"/>
                      <a:pt x="939" y="256"/>
                      <a:pt x="865" y="161"/>
                    </a:cubicBezTo>
                    <a:cubicBezTo>
                      <a:pt x="811" y="90"/>
                      <a:pt x="702" y="14"/>
                      <a:pt x="600" y="8"/>
                    </a:cubicBezTo>
                    <a:cubicBezTo>
                      <a:pt x="544" y="4"/>
                      <a:pt x="497" y="21"/>
                      <a:pt x="460" y="5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" name="Google Shape;806;p21"/>
              <p:cNvSpPr/>
              <p:nvPr/>
            </p:nvSpPr>
            <p:spPr>
              <a:xfrm>
                <a:off x="9651538" y="2096576"/>
                <a:ext cx="401638" cy="30162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02" extrusionOk="0">
                    <a:moveTo>
                      <a:pt x="282" y="284"/>
                    </a:moveTo>
                    <a:cubicBezTo>
                      <a:pt x="187" y="284"/>
                      <a:pt x="59" y="256"/>
                      <a:pt x="26" y="240"/>
                    </a:cubicBezTo>
                    <a:cubicBezTo>
                      <a:pt x="14" y="234"/>
                      <a:pt x="6" y="220"/>
                      <a:pt x="4" y="199"/>
                    </a:cubicBezTo>
                    <a:cubicBezTo>
                      <a:pt x="0" y="151"/>
                      <a:pt x="27" y="73"/>
                      <a:pt x="74" y="37"/>
                    </a:cubicBezTo>
                    <a:cubicBezTo>
                      <a:pt x="123" y="0"/>
                      <a:pt x="192" y="35"/>
                      <a:pt x="253" y="66"/>
                    </a:cubicBezTo>
                    <a:cubicBezTo>
                      <a:pt x="272" y="76"/>
                      <a:pt x="291" y="85"/>
                      <a:pt x="308" y="92"/>
                    </a:cubicBezTo>
                    <a:cubicBezTo>
                      <a:pt x="356" y="111"/>
                      <a:pt x="396" y="163"/>
                      <a:pt x="399" y="209"/>
                    </a:cubicBezTo>
                    <a:cubicBezTo>
                      <a:pt x="401" y="236"/>
                      <a:pt x="390" y="257"/>
                      <a:pt x="368" y="269"/>
                    </a:cubicBezTo>
                    <a:cubicBezTo>
                      <a:pt x="349" y="280"/>
                      <a:pt x="318" y="284"/>
                      <a:pt x="282" y="284"/>
                    </a:cubicBezTo>
                    <a:close/>
                    <a:moveTo>
                      <a:pt x="124" y="25"/>
                    </a:moveTo>
                    <a:cubicBezTo>
                      <a:pt x="107" y="25"/>
                      <a:pt x="91" y="29"/>
                      <a:pt x="76" y="40"/>
                    </a:cubicBezTo>
                    <a:cubicBezTo>
                      <a:pt x="31" y="75"/>
                      <a:pt x="4" y="152"/>
                      <a:pt x="9" y="199"/>
                    </a:cubicBezTo>
                    <a:cubicBezTo>
                      <a:pt x="10" y="212"/>
                      <a:pt x="14" y="229"/>
                      <a:pt x="28" y="236"/>
                    </a:cubicBezTo>
                    <a:cubicBezTo>
                      <a:pt x="72" y="258"/>
                      <a:pt x="301" y="302"/>
                      <a:pt x="366" y="266"/>
                    </a:cubicBezTo>
                    <a:cubicBezTo>
                      <a:pt x="392" y="251"/>
                      <a:pt x="396" y="227"/>
                      <a:pt x="395" y="210"/>
                    </a:cubicBezTo>
                    <a:cubicBezTo>
                      <a:pt x="392" y="165"/>
                      <a:pt x="353" y="114"/>
                      <a:pt x="307" y="96"/>
                    </a:cubicBezTo>
                    <a:cubicBezTo>
                      <a:pt x="307" y="96"/>
                      <a:pt x="307" y="96"/>
                      <a:pt x="307" y="96"/>
                    </a:cubicBezTo>
                    <a:cubicBezTo>
                      <a:pt x="289" y="89"/>
                      <a:pt x="270" y="79"/>
                      <a:pt x="251" y="69"/>
                    </a:cubicBezTo>
                    <a:cubicBezTo>
                      <a:pt x="207" y="47"/>
                      <a:pt x="163" y="25"/>
                      <a:pt x="124" y="25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" name="Google Shape;807;p21"/>
              <p:cNvSpPr/>
              <p:nvPr/>
            </p:nvSpPr>
            <p:spPr>
              <a:xfrm>
                <a:off x="9811875" y="1490151"/>
                <a:ext cx="642937" cy="401638"/>
              </a:xfrm>
              <a:custGeom>
                <a:avLst/>
                <a:gdLst/>
                <a:ahLst/>
                <a:cxnLst/>
                <a:rect l="l" t="t" r="r" b="b"/>
                <a:pathLst>
                  <a:path w="643" h="401" extrusionOk="0">
                    <a:moveTo>
                      <a:pt x="308" y="393"/>
                    </a:moveTo>
                    <a:cubicBezTo>
                      <a:pt x="234" y="393"/>
                      <a:pt x="125" y="338"/>
                      <a:pt x="63" y="302"/>
                    </a:cubicBezTo>
                    <a:cubicBezTo>
                      <a:pt x="8" y="271"/>
                      <a:pt x="0" y="169"/>
                      <a:pt x="32" y="111"/>
                    </a:cubicBezTo>
                    <a:cubicBezTo>
                      <a:pt x="64" y="55"/>
                      <a:pt x="137" y="67"/>
                      <a:pt x="186" y="75"/>
                    </a:cubicBezTo>
                    <a:cubicBezTo>
                      <a:pt x="190" y="76"/>
                      <a:pt x="193" y="76"/>
                      <a:pt x="197" y="77"/>
                    </a:cubicBezTo>
                    <a:cubicBezTo>
                      <a:pt x="242" y="84"/>
                      <a:pt x="338" y="75"/>
                      <a:pt x="395" y="40"/>
                    </a:cubicBezTo>
                    <a:cubicBezTo>
                      <a:pt x="462" y="0"/>
                      <a:pt x="558" y="101"/>
                      <a:pt x="586" y="133"/>
                    </a:cubicBezTo>
                    <a:cubicBezTo>
                      <a:pt x="643" y="199"/>
                      <a:pt x="612" y="259"/>
                      <a:pt x="579" y="305"/>
                    </a:cubicBezTo>
                    <a:cubicBezTo>
                      <a:pt x="543" y="354"/>
                      <a:pt x="444" y="371"/>
                      <a:pt x="365" y="385"/>
                    </a:cubicBezTo>
                    <a:cubicBezTo>
                      <a:pt x="352" y="387"/>
                      <a:pt x="341" y="389"/>
                      <a:pt x="330" y="391"/>
                    </a:cubicBezTo>
                    <a:cubicBezTo>
                      <a:pt x="323" y="392"/>
                      <a:pt x="316" y="393"/>
                      <a:pt x="308" y="393"/>
                    </a:cubicBezTo>
                    <a:close/>
                    <a:moveTo>
                      <a:pt x="121" y="72"/>
                    </a:moveTo>
                    <a:cubicBezTo>
                      <a:pt x="87" y="72"/>
                      <a:pt x="54" y="81"/>
                      <a:pt x="36" y="113"/>
                    </a:cubicBezTo>
                    <a:cubicBezTo>
                      <a:pt x="5" y="169"/>
                      <a:pt x="13" y="269"/>
                      <a:pt x="65" y="299"/>
                    </a:cubicBezTo>
                    <a:cubicBezTo>
                      <a:pt x="133" y="337"/>
                      <a:pt x="258" y="401"/>
                      <a:pt x="329" y="387"/>
                    </a:cubicBezTo>
                    <a:cubicBezTo>
                      <a:pt x="340" y="385"/>
                      <a:pt x="352" y="383"/>
                      <a:pt x="364" y="381"/>
                    </a:cubicBezTo>
                    <a:cubicBezTo>
                      <a:pt x="439" y="368"/>
                      <a:pt x="541" y="350"/>
                      <a:pt x="575" y="303"/>
                    </a:cubicBezTo>
                    <a:cubicBezTo>
                      <a:pt x="624" y="236"/>
                      <a:pt x="627" y="186"/>
                      <a:pt x="583" y="136"/>
                    </a:cubicBezTo>
                    <a:cubicBezTo>
                      <a:pt x="555" y="104"/>
                      <a:pt x="461" y="5"/>
                      <a:pt x="397" y="44"/>
                    </a:cubicBezTo>
                    <a:cubicBezTo>
                      <a:pt x="339" y="79"/>
                      <a:pt x="242" y="88"/>
                      <a:pt x="196" y="81"/>
                    </a:cubicBezTo>
                    <a:cubicBezTo>
                      <a:pt x="193" y="80"/>
                      <a:pt x="189" y="80"/>
                      <a:pt x="185" y="79"/>
                    </a:cubicBezTo>
                    <a:cubicBezTo>
                      <a:pt x="166" y="76"/>
                      <a:pt x="144" y="72"/>
                      <a:pt x="121" y="7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8" name="Google Shape;808;p21"/>
              <p:cNvSpPr/>
              <p:nvPr/>
            </p:nvSpPr>
            <p:spPr>
              <a:xfrm rot="-5103577">
                <a:off x="9597237" y="-316537"/>
                <a:ext cx="1608137" cy="1049339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048" extrusionOk="0">
                    <a:moveTo>
                      <a:pt x="1183" y="1023"/>
                    </a:moveTo>
                    <a:cubicBezTo>
                      <a:pt x="1083" y="1023"/>
                      <a:pt x="996" y="1006"/>
                      <a:pt x="968" y="992"/>
                    </a:cubicBezTo>
                    <a:cubicBezTo>
                      <a:pt x="897" y="957"/>
                      <a:pt x="674" y="923"/>
                      <a:pt x="551" y="915"/>
                    </a:cubicBezTo>
                    <a:cubicBezTo>
                      <a:pt x="440" y="908"/>
                      <a:pt x="227" y="836"/>
                      <a:pt x="177" y="778"/>
                    </a:cubicBezTo>
                    <a:cubicBezTo>
                      <a:pt x="140" y="734"/>
                      <a:pt x="129" y="673"/>
                      <a:pt x="119" y="614"/>
                    </a:cubicBezTo>
                    <a:cubicBezTo>
                      <a:pt x="114" y="587"/>
                      <a:pt x="110" y="561"/>
                      <a:pt x="103" y="537"/>
                    </a:cubicBezTo>
                    <a:cubicBezTo>
                      <a:pt x="94" y="505"/>
                      <a:pt x="79" y="468"/>
                      <a:pt x="64" y="429"/>
                    </a:cubicBezTo>
                    <a:cubicBezTo>
                      <a:pt x="42" y="373"/>
                      <a:pt x="19" y="315"/>
                      <a:pt x="11" y="267"/>
                    </a:cubicBezTo>
                    <a:cubicBezTo>
                      <a:pt x="2" y="218"/>
                      <a:pt x="68" y="154"/>
                      <a:pt x="108" y="120"/>
                    </a:cubicBezTo>
                    <a:cubicBezTo>
                      <a:pt x="165" y="73"/>
                      <a:pt x="238" y="29"/>
                      <a:pt x="285" y="14"/>
                    </a:cubicBezTo>
                    <a:cubicBezTo>
                      <a:pt x="328" y="0"/>
                      <a:pt x="401" y="29"/>
                      <a:pt x="485" y="62"/>
                    </a:cubicBezTo>
                    <a:cubicBezTo>
                      <a:pt x="581" y="99"/>
                      <a:pt x="690" y="142"/>
                      <a:pt x="776" y="128"/>
                    </a:cubicBezTo>
                    <a:cubicBezTo>
                      <a:pt x="983" y="95"/>
                      <a:pt x="1272" y="57"/>
                      <a:pt x="1401" y="106"/>
                    </a:cubicBezTo>
                    <a:cubicBezTo>
                      <a:pt x="1466" y="131"/>
                      <a:pt x="1530" y="239"/>
                      <a:pt x="1566" y="390"/>
                    </a:cubicBezTo>
                    <a:cubicBezTo>
                      <a:pt x="1604" y="544"/>
                      <a:pt x="1607" y="707"/>
                      <a:pt x="1572" y="825"/>
                    </a:cubicBezTo>
                    <a:cubicBezTo>
                      <a:pt x="1552" y="894"/>
                      <a:pt x="1503" y="946"/>
                      <a:pt x="1426" y="980"/>
                    </a:cubicBezTo>
                    <a:cubicBezTo>
                      <a:pt x="1352" y="1012"/>
                      <a:pt x="1263" y="1023"/>
                      <a:pt x="1183" y="1023"/>
                    </a:cubicBezTo>
                    <a:close/>
                    <a:moveTo>
                      <a:pt x="311" y="14"/>
                    </a:moveTo>
                    <a:cubicBezTo>
                      <a:pt x="302" y="14"/>
                      <a:pt x="294" y="15"/>
                      <a:pt x="286" y="18"/>
                    </a:cubicBezTo>
                    <a:cubicBezTo>
                      <a:pt x="193" y="48"/>
                      <a:pt x="0" y="188"/>
                      <a:pt x="15" y="266"/>
                    </a:cubicBezTo>
                    <a:cubicBezTo>
                      <a:pt x="23" y="314"/>
                      <a:pt x="46" y="372"/>
                      <a:pt x="68" y="428"/>
                    </a:cubicBezTo>
                    <a:cubicBezTo>
                      <a:pt x="83" y="467"/>
                      <a:pt x="98" y="504"/>
                      <a:pt x="107" y="536"/>
                    </a:cubicBezTo>
                    <a:cubicBezTo>
                      <a:pt x="114" y="560"/>
                      <a:pt x="118" y="586"/>
                      <a:pt x="123" y="613"/>
                    </a:cubicBezTo>
                    <a:cubicBezTo>
                      <a:pt x="133" y="672"/>
                      <a:pt x="143" y="732"/>
                      <a:pt x="180" y="775"/>
                    </a:cubicBezTo>
                    <a:cubicBezTo>
                      <a:pt x="229" y="831"/>
                      <a:pt x="443" y="904"/>
                      <a:pt x="552" y="911"/>
                    </a:cubicBezTo>
                    <a:cubicBezTo>
                      <a:pt x="657" y="918"/>
                      <a:pt x="893" y="950"/>
                      <a:pt x="970" y="989"/>
                    </a:cubicBezTo>
                    <a:cubicBezTo>
                      <a:pt x="1019" y="1013"/>
                      <a:pt x="1259" y="1048"/>
                      <a:pt x="1424" y="976"/>
                    </a:cubicBezTo>
                    <a:cubicBezTo>
                      <a:pt x="1500" y="943"/>
                      <a:pt x="1549" y="892"/>
                      <a:pt x="1568" y="824"/>
                    </a:cubicBezTo>
                    <a:cubicBezTo>
                      <a:pt x="1603" y="706"/>
                      <a:pt x="1600" y="544"/>
                      <a:pt x="1562" y="391"/>
                    </a:cubicBezTo>
                    <a:cubicBezTo>
                      <a:pt x="1526" y="242"/>
                      <a:pt x="1464" y="134"/>
                      <a:pt x="1400" y="110"/>
                    </a:cubicBezTo>
                    <a:cubicBezTo>
                      <a:pt x="1272" y="62"/>
                      <a:pt x="983" y="100"/>
                      <a:pt x="777" y="132"/>
                    </a:cubicBezTo>
                    <a:cubicBezTo>
                      <a:pt x="689" y="146"/>
                      <a:pt x="580" y="103"/>
                      <a:pt x="483" y="65"/>
                    </a:cubicBezTo>
                    <a:cubicBezTo>
                      <a:pt x="415" y="38"/>
                      <a:pt x="354" y="14"/>
                      <a:pt x="311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9" name="Google Shape;809;p21"/>
              <p:cNvSpPr/>
              <p:nvPr/>
            </p:nvSpPr>
            <p:spPr>
              <a:xfrm rot="-5103577">
                <a:off x="9786815" y="-155485"/>
                <a:ext cx="1244600" cy="749299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748" extrusionOk="0">
                    <a:moveTo>
                      <a:pt x="977" y="725"/>
                    </a:moveTo>
                    <a:cubicBezTo>
                      <a:pt x="857" y="725"/>
                      <a:pt x="711" y="705"/>
                      <a:pt x="655" y="690"/>
                    </a:cubicBezTo>
                    <a:cubicBezTo>
                      <a:pt x="613" y="678"/>
                      <a:pt x="527" y="663"/>
                      <a:pt x="436" y="648"/>
                    </a:cubicBezTo>
                    <a:cubicBezTo>
                      <a:pt x="320" y="628"/>
                      <a:pt x="200" y="607"/>
                      <a:pt x="154" y="590"/>
                    </a:cubicBezTo>
                    <a:cubicBezTo>
                      <a:pt x="84" y="566"/>
                      <a:pt x="55" y="453"/>
                      <a:pt x="34" y="371"/>
                    </a:cubicBezTo>
                    <a:cubicBezTo>
                      <a:pt x="30" y="355"/>
                      <a:pt x="27" y="340"/>
                      <a:pt x="23" y="328"/>
                    </a:cubicBezTo>
                    <a:cubicBezTo>
                      <a:pt x="0" y="249"/>
                      <a:pt x="4" y="134"/>
                      <a:pt x="92" y="69"/>
                    </a:cubicBezTo>
                    <a:cubicBezTo>
                      <a:pt x="186" y="0"/>
                      <a:pt x="356" y="49"/>
                      <a:pt x="386" y="61"/>
                    </a:cubicBezTo>
                    <a:cubicBezTo>
                      <a:pt x="448" y="88"/>
                      <a:pt x="645" y="90"/>
                      <a:pt x="741" y="72"/>
                    </a:cubicBezTo>
                    <a:cubicBezTo>
                      <a:pt x="839" y="55"/>
                      <a:pt x="1076" y="84"/>
                      <a:pt x="1161" y="202"/>
                    </a:cubicBezTo>
                    <a:cubicBezTo>
                      <a:pt x="1243" y="314"/>
                      <a:pt x="1218" y="639"/>
                      <a:pt x="1143" y="697"/>
                    </a:cubicBezTo>
                    <a:cubicBezTo>
                      <a:pt x="1115" y="718"/>
                      <a:pt x="1051" y="725"/>
                      <a:pt x="977" y="725"/>
                    </a:cubicBezTo>
                    <a:close/>
                    <a:moveTo>
                      <a:pt x="226" y="37"/>
                    </a:moveTo>
                    <a:cubicBezTo>
                      <a:pt x="179" y="37"/>
                      <a:pt x="131" y="46"/>
                      <a:pt x="95" y="72"/>
                    </a:cubicBezTo>
                    <a:cubicBezTo>
                      <a:pt x="8" y="136"/>
                      <a:pt x="4" y="249"/>
                      <a:pt x="27" y="327"/>
                    </a:cubicBezTo>
                    <a:cubicBezTo>
                      <a:pt x="31" y="339"/>
                      <a:pt x="34" y="354"/>
                      <a:pt x="38" y="370"/>
                    </a:cubicBezTo>
                    <a:cubicBezTo>
                      <a:pt x="59" y="451"/>
                      <a:pt x="87" y="562"/>
                      <a:pt x="155" y="587"/>
                    </a:cubicBezTo>
                    <a:cubicBezTo>
                      <a:pt x="201" y="603"/>
                      <a:pt x="321" y="623"/>
                      <a:pt x="437" y="643"/>
                    </a:cubicBezTo>
                    <a:cubicBezTo>
                      <a:pt x="528" y="659"/>
                      <a:pt x="614" y="674"/>
                      <a:pt x="656" y="686"/>
                    </a:cubicBezTo>
                    <a:cubicBezTo>
                      <a:pt x="747" y="711"/>
                      <a:pt x="1069" y="748"/>
                      <a:pt x="1140" y="693"/>
                    </a:cubicBezTo>
                    <a:cubicBezTo>
                      <a:pt x="1174" y="668"/>
                      <a:pt x="1201" y="578"/>
                      <a:pt x="1207" y="471"/>
                    </a:cubicBezTo>
                    <a:cubicBezTo>
                      <a:pt x="1213" y="355"/>
                      <a:pt x="1195" y="255"/>
                      <a:pt x="1158" y="204"/>
                    </a:cubicBezTo>
                    <a:cubicBezTo>
                      <a:pt x="1077" y="93"/>
                      <a:pt x="843" y="58"/>
                      <a:pt x="742" y="76"/>
                    </a:cubicBezTo>
                    <a:cubicBezTo>
                      <a:pt x="643" y="94"/>
                      <a:pt x="448" y="92"/>
                      <a:pt x="384" y="65"/>
                    </a:cubicBezTo>
                    <a:cubicBezTo>
                      <a:pt x="384" y="65"/>
                      <a:pt x="384" y="65"/>
                      <a:pt x="384" y="65"/>
                    </a:cubicBezTo>
                    <a:cubicBezTo>
                      <a:pt x="367" y="58"/>
                      <a:pt x="298" y="37"/>
                      <a:pt x="226" y="3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0" name="Google Shape;810;p21"/>
              <p:cNvSpPr/>
              <p:nvPr/>
            </p:nvSpPr>
            <p:spPr>
              <a:xfrm rot="-5103576">
                <a:off x="9955278" y="50754"/>
                <a:ext cx="917575" cy="461964"/>
              </a:xfrm>
              <a:custGeom>
                <a:avLst/>
                <a:gdLst/>
                <a:ahLst/>
                <a:cxnLst/>
                <a:rect l="l" t="t" r="r" b="b"/>
                <a:pathLst>
                  <a:path w="916" h="461" extrusionOk="0">
                    <a:moveTo>
                      <a:pt x="682" y="453"/>
                    </a:moveTo>
                    <a:cubicBezTo>
                      <a:pt x="659" y="453"/>
                      <a:pt x="635" y="451"/>
                      <a:pt x="612" y="447"/>
                    </a:cubicBezTo>
                    <a:cubicBezTo>
                      <a:pt x="588" y="443"/>
                      <a:pt x="559" y="438"/>
                      <a:pt x="528" y="432"/>
                    </a:cubicBezTo>
                    <a:cubicBezTo>
                      <a:pt x="423" y="412"/>
                      <a:pt x="291" y="388"/>
                      <a:pt x="196" y="385"/>
                    </a:cubicBezTo>
                    <a:cubicBezTo>
                      <a:pt x="88" y="382"/>
                      <a:pt x="54" y="299"/>
                      <a:pt x="29" y="238"/>
                    </a:cubicBezTo>
                    <a:cubicBezTo>
                      <a:pt x="25" y="228"/>
                      <a:pt x="21" y="219"/>
                      <a:pt x="18" y="211"/>
                    </a:cubicBezTo>
                    <a:cubicBezTo>
                      <a:pt x="0" y="172"/>
                      <a:pt x="0" y="117"/>
                      <a:pt x="16" y="74"/>
                    </a:cubicBezTo>
                    <a:cubicBezTo>
                      <a:pt x="27" y="46"/>
                      <a:pt x="44" y="27"/>
                      <a:pt x="65" y="18"/>
                    </a:cubicBezTo>
                    <a:cubicBezTo>
                      <a:pt x="106" y="0"/>
                      <a:pt x="181" y="21"/>
                      <a:pt x="240" y="37"/>
                    </a:cubicBezTo>
                    <a:cubicBezTo>
                      <a:pt x="264" y="43"/>
                      <a:pt x="286" y="49"/>
                      <a:pt x="302" y="52"/>
                    </a:cubicBezTo>
                    <a:cubicBezTo>
                      <a:pt x="361" y="63"/>
                      <a:pt x="568" y="29"/>
                      <a:pt x="570" y="28"/>
                    </a:cubicBezTo>
                    <a:cubicBezTo>
                      <a:pt x="631" y="25"/>
                      <a:pt x="786" y="31"/>
                      <a:pt x="850" y="73"/>
                    </a:cubicBezTo>
                    <a:cubicBezTo>
                      <a:pt x="916" y="116"/>
                      <a:pt x="899" y="281"/>
                      <a:pt x="876" y="359"/>
                    </a:cubicBezTo>
                    <a:cubicBezTo>
                      <a:pt x="857" y="424"/>
                      <a:pt x="771" y="453"/>
                      <a:pt x="682" y="453"/>
                    </a:cubicBezTo>
                    <a:close/>
                    <a:moveTo>
                      <a:pt x="105" y="15"/>
                    </a:moveTo>
                    <a:cubicBezTo>
                      <a:pt x="90" y="15"/>
                      <a:pt x="77" y="17"/>
                      <a:pt x="66" y="22"/>
                    </a:cubicBezTo>
                    <a:cubicBezTo>
                      <a:pt x="47" y="30"/>
                      <a:pt x="31" y="49"/>
                      <a:pt x="20" y="76"/>
                    </a:cubicBezTo>
                    <a:cubicBezTo>
                      <a:pt x="4" y="118"/>
                      <a:pt x="4" y="172"/>
                      <a:pt x="21" y="209"/>
                    </a:cubicBezTo>
                    <a:cubicBezTo>
                      <a:pt x="25" y="218"/>
                      <a:pt x="29" y="227"/>
                      <a:pt x="33" y="236"/>
                    </a:cubicBezTo>
                    <a:cubicBezTo>
                      <a:pt x="59" y="299"/>
                      <a:pt x="91" y="378"/>
                      <a:pt x="196" y="381"/>
                    </a:cubicBezTo>
                    <a:cubicBezTo>
                      <a:pt x="291" y="384"/>
                      <a:pt x="423" y="408"/>
                      <a:pt x="529" y="428"/>
                    </a:cubicBezTo>
                    <a:cubicBezTo>
                      <a:pt x="560" y="434"/>
                      <a:pt x="589" y="439"/>
                      <a:pt x="613" y="443"/>
                    </a:cubicBezTo>
                    <a:cubicBezTo>
                      <a:pt x="721" y="461"/>
                      <a:pt x="848" y="438"/>
                      <a:pt x="872" y="358"/>
                    </a:cubicBezTo>
                    <a:cubicBezTo>
                      <a:pt x="895" y="281"/>
                      <a:pt x="912" y="118"/>
                      <a:pt x="848" y="77"/>
                    </a:cubicBezTo>
                    <a:cubicBezTo>
                      <a:pt x="788" y="38"/>
                      <a:pt x="637" y="28"/>
                      <a:pt x="570" y="32"/>
                    </a:cubicBezTo>
                    <a:cubicBezTo>
                      <a:pt x="562" y="34"/>
                      <a:pt x="361" y="67"/>
                      <a:pt x="302" y="56"/>
                    </a:cubicBezTo>
                    <a:cubicBezTo>
                      <a:pt x="285" y="54"/>
                      <a:pt x="263" y="48"/>
                      <a:pt x="239" y="41"/>
                    </a:cubicBezTo>
                    <a:cubicBezTo>
                      <a:pt x="196" y="29"/>
                      <a:pt x="145" y="15"/>
                      <a:pt x="105" y="15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1" name="Google Shape;811;p21"/>
              <p:cNvSpPr/>
              <p:nvPr/>
            </p:nvSpPr>
            <p:spPr>
              <a:xfrm rot="-5103576">
                <a:off x="10191050" y="295476"/>
                <a:ext cx="423863" cy="192088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92" extrusionOk="0">
                    <a:moveTo>
                      <a:pt x="322" y="189"/>
                    </a:moveTo>
                    <a:cubicBezTo>
                      <a:pt x="293" y="189"/>
                      <a:pt x="260" y="186"/>
                      <a:pt x="227" y="183"/>
                    </a:cubicBezTo>
                    <a:cubicBezTo>
                      <a:pt x="193" y="180"/>
                      <a:pt x="159" y="177"/>
                      <a:pt x="128" y="177"/>
                    </a:cubicBezTo>
                    <a:cubicBezTo>
                      <a:pt x="68" y="177"/>
                      <a:pt x="38" y="155"/>
                      <a:pt x="23" y="136"/>
                    </a:cubicBezTo>
                    <a:cubicBezTo>
                      <a:pt x="5" y="113"/>
                      <a:pt x="0" y="84"/>
                      <a:pt x="8" y="53"/>
                    </a:cubicBezTo>
                    <a:cubicBezTo>
                      <a:pt x="19" y="9"/>
                      <a:pt x="87" y="0"/>
                      <a:pt x="143" y="0"/>
                    </a:cubicBezTo>
                    <a:cubicBezTo>
                      <a:pt x="250" y="0"/>
                      <a:pt x="321" y="10"/>
                      <a:pt x="354" y="29"/>
                    </a:cubicBezTo>
                    <a:cubicBezTo>
                      <a:pt x="354" y="29"/>
                      <a:pt x="354" y="29"/>
                      <a:pt x="354" y="29"/>
                    </a:cubicBezTo>
                    <a:cubicBezTo>
                      <a:pt x="382" y="46"/>
                      <a:pt x="422" y="95"/>
                      <a:pt x="423" y="135"/>
                    </a:cubicBezTo>
                    <a:cubicBezTo>
                      <a:pt x="423" y="151"/>
                      <a:pt x="416" y="164"/>
                      <a:pt x="402" y="173"/>
                    </a:cubicBezTo>
                    <a:cubicBezTo>
                      <a:pt x="383" y="186"/>
                      <a:pt x="355" y="189"/>
                      <a:pt x="322" y="189"/>
                    </a:cubicBezTo>
                    <a:close/>
                    <a:moveTo>
                      <a:pt x="143" y="4"/>
                    </a:moveTo>
                    <a:cubicBezTo>
                      <a:pt x="89" y="4"/>
                      <a:pt x="22" y="13"/>
                      <a:pt x="12" y="54"/>
                    </a:cubicBezTo>
                    <a:cubicBezTo>
                      <a:pt x="4" y="83"/>
                      <a:pt x="10" y="112"/>
                      <a:pt x="26" y="133"/>
                    </a:cubicBezTo>
                    <a:cubicBezTo>
                      <a:pt x="41" y="151"/>
                      <a:pt x="70" y="173"/>
                      <a:pt x="128" y="173"/>
                    </a:cubicBezTo>
                    <a:cubicBezTo>
                      <a:pt x="159" y="173"/>
                      <a:pt x="194" y="176"/>
                      <a:pt x="227" y="179"/>
                    </a:cubicBezTo>
                    <a:cubicBezTo>
                      <a:pt x="298" y="186"/>
                      <a:pt x="366" y="192"/>
                      <a:pt x="400" y="170"/>
                    </a:cubicBezTo>
                    <a:cubicBezTo>
                      <a:pt x="413" y="162"/>
                      <a:pt x="419" y="150"/>
                      <a:pt x="419" y="135"/>
                    </a:cubicBezTo>
                    <a:cubicBezTo>
                      <a:pt x="418" y="97"/>
                      <a:pt x="378" y="49"/>
                      <a:pt x="352" y="33"/>
                    </a:cubicBezTo>
                    <a:cubicBezTo>
                      <a:pt x="320" y="14"/>
                      <a:pt x="249" y="4"/>
                      <a:pt x="143" y="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2" name="Google Shape;812;p21"/>
            <p:cNvGrpSpPr/>
            <p:nvPr/>
          </p:nvGrpSpPr>
          <p:grpSpPr>
            <a:xfrm>
              <a:off x="7226293" y="3335959"/>
              <a:ext cx="3137387" cy="2689459"/>
              <a:chOff x="7226293" y="3335959"/>
              <a:chExt cx="3137387" cy="2689459"/>
            </a:xfrm>
          </p:grpSpPr>
          <p:grpSp>
            <p:nvGrpSpPr>
              <p:cNvPr id="813" name="Google Shape;813;p21"/>
              <p:cNvGrpSpPr/>
              <p:nvPr/>
            </p:nvGrpSpPr>
            <p:grpSpPr>
              <a:xfrm rot="-6919309">
                <a:off x="8499127" y="3619038"/>
                <a:ext cx="1619150" cy="1568105"/>
                <a:chOff x="3282875" y="1073313"/>
                <a:chExt cx="1258887" cy="1219200"/>
              </a:xfrm>
            </p:grpSpPr>
            <p:sp>
              <p:nvSpPr>
                <p:cNvPr id="814" name="Google Shape;814;p21"/>
                <p:cNvSpPr/>
                <p:nvPr/>
              </p:nvSpPr>
              <p:spPr>
                <a:xfrm>
                  <a:off x="3282875" y="1073313"/>
                  <a:ext cx="1258887" cy="121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8" h="1218" extrusionOk="0">
                      <a:moveTo>
                        <a:pt x="551" y="1214"/>
                      </a:moveTo>
                      <a:cubicBezTo>
                        <a:pt x="544" y="1214"/>
                        <a:pt x="538" y="1214"/>
                        <a:pt x="532" y="1214"/>
                      </a:cubicBezTo>
                      <a:cubicBezTo>
                        <a:pt x="412" y="1207"/>
                        <a:pt x="356" y="1073"/>
                        <a:pt x="306" y="955"/>
                      </a:cubicBezTo>
                      <a:cubicBezTo>
                        <a:pt x="276" y="885"/>
                        <a:pt x="247" y="818"/>
                        <a:pt x="209" y="785"/>
                      </a:cubicBezTo>
                      <a:cubicBezTo>
                        <a:pt x="100" y="691"/>
                        <a:pt x="0" y="544"/>
                        <a:pt x="80" y="439"/>
                      </a:cubicBezTo>
                      <a:cubicBezTo>
                        <a:pt x="125" y="379"/>
                        <a:pt x="196" y="335"/>
                        <a:pt x="270" y="290"/>
                      </a:cubicBezTo>
                      <a:cubicBezTo>
                        <a:pt x="327" y="254"/>
                        <a:pt x="386" y="218"/>
                        <a:pt x="434" y="173"/>
                      </a:cubicBezTo>
                      <a:cubicBezTo>
                        <a:pt x="487" y="124"/>
                        <a:pt x="608" y="70"/>
                        <a:pt x="742" y="37"/>
                      </a:cubicBezTo>
                      <a:cubicBezTo>
                        <a:pt x="883" y="2"/>
                        <a:pt x="994" y="0"/>
                        <a:pt x="1039" y="32"/>
                      </a:cubicBezTo>
                      <a:cubicBezTo>
                        <a:pt x="1107" y="82"/>
                        <a:pt x="1100" y="192"/>
                        <a:pt x="1093" y="288"/>
                      </a:cubicBezTo>
                      <a:cubicBezTo>
                        <a:pt x="1090" y="330"/>
                        <a:pt x="1088" y="370"/>
                        <a:pt x="1091" y="403"/>
                      </a:cubicBezTo>
                      <a:cubicBezTo>
                        <a:pt x="1092" y="408"/>
                        <a:pt x="1136" y="687"/>
                        <a:pt x="1205" y="741"/>
                      </a:cubicBezTo>
                      <a:cubicBezTo>
                        <a:pt x="1250" y="777"/>
                        <a:pt x="1258" y="836"/>
                        <a:pt x="1246" y="876"/>
                      </a:cubicBezTo>
                      <a:cubicBezTo>
                        <a:pt x="1236" y="910"/>
                        <a:pt x="1214" y="930"/>
                        <a:pt x="1185" y="933"/>
                      </a:cubicBezTo>
                      <a:cubicBezTo>
                        <a:pt x="1177" y="934"/>
                        <a:pt x="1168" y="935"/>
                        <a:pt x="1158" y="936"/>
                      </a:cubicBezTo>
                      <a:cubicBezTo>
                        <a:pt x="1072" y="943"/>
                        <a:pt x="913" y="958"/>
                        <a:pt x="850" y="1010"/>
                      </a:cubicBezTo>
                      <a:cubicBezTo>
                        <a:pt x="833" y="1025"/>
                        <a:pt x="816" y="1046"/>
                        <a:pt x="798" y="1069"/>
                      </a:cubicBezTo>
                      <a:cubicBezTo>
                        <a:pt x="745" y="1134"/>
                        <a:pt x="680" y="1214"/>
                        <a:pt x="551" y="1214"/>
                      </a:cubicBezTo>
                      <a:close/>
                      <a:moveTo>
                        <a:pt x="936" y="14"/>
                      </a:moveTo>
                      <a:cubicBezTo>
                        <a:pt x="781" y="14"/>
                        <a:pt x="523" y="96"/>
                        <a:pt x="437" y="176"/>
                      </a:cubicBezTo>
                      <a:cubicBezTo>
                        <a:pt x="388" y="222"/>
                        <a:pt x="329" y="258"/>
                        <a:pt x="272" y="293"/>
                      </a:cubicBezTo>
                      <a:cubicBezTo>
                        <a:pt x="198" y="339"/>
                        <a:pt x="128" y="382"/>
                        <a:pt x="83" y="441"/>
                      </a:cubicBezTo>
                      <a:cubicBezTo>
                        <a:pt x="5" y="544"/>
                        <a:pt x="104" y="689"/>
                        <a:pt x="212" y="782"/>
                      </a:cubicBezTo>
                      <a:cubicBezTo>
                        <a:pt x="251" y="815"/>
                        <a:pt x="279" y="883"/>
                        <a:pt x="310" y="954"/>
                      </a:cubicBezTo>
                      <a:cubicBezTo>
                        <a:pt x="359" y="1071"/>
                        <a:pt x="415" y="1203"/>
                        <a:pt x="532" y="1210"/>
                      </a:cubicBezTo>
                      <a:cubicBezTo>
                        <a:pt x="671" y="1218"/>
                        <a:pt x="740" y="1134"/>
                        <a:pt x="794" y="1066"/>
                      </a:cubicBezTo>
                      <a:cubicBezTo>
                        <a:pt x="813" y="1043"/>
                        <a:pt x="830" y="1022"/>
                        <a:pt x="848" y="1007"/>
                      </a:cubicBezTo>
                      <a:cubicBezTo>
                        <a:pt x="911" y="954"/>
                        <a:pt x="1072" y="939"/>
                        <a:pt x="1158" y="932"/>
                      </a:cubicBezTo>
                      <a:cubicBezTo>
                        <a:pt x="1168" y="931"/>
                        <a:pt x="1177" y="930"/>
                        <a:pt x="1185" y="929"/>
                      </a:cubicBezTo>
                      <a:cubicBezTo>
                        <a:pt x="1212" y="926"/>
                        <a:pt x="1233" y="907"/>
                        <a:pt x="1242" y="875"/>
                      </a:cubicBezTo>
                      <a:cubicBezTo>
                        <a:pt x="1254" y="835"/>
                        <a:pt x="1244" y="777"/>
                        <a:pt x="1202" y="745"/>
                      </a:cubicBezTo>
                      <a:cubicBezTo>
                        <a:pt x="1132" y="689"/>
                        <a:pt x="1089" y="415"/>
                        <a:pt x="1087" y="404"/>
                      </a:cubicBezTo>
                      <a:cubicBezTo>
                        <a:pt x="1087" y="403"/>
                        <a:pt x="1087" y="403"/>
                        <a:pt x="1087" y="403"/>
                      </a:cubicBezTo>
                      <a:cubicBezTo>
                        <a:pt x="1084" y="370"/>
                        <a:pt x="1086" y="330"/>
                        <a:pt x="1089" y="288"/>
                      </a:cubicBezTo>
                      <a:cubicBezTo>
                        <a:pt x="1095" y="193"/>
                        <a:pt x="1102" y="84"/>
                        <a:pt x="1036" y="36"/>
                      </a:cubicBezTo>
                      <a:cubicBezTo>
                        <a:pt x="1015" y="21"/>
                        <a:pt x="980" y="14"/>
                        <a:pt x="936" y="14"/>
                      </a:cubicBezTo>
                      <a:close/>
                    </a:path>
                  </a:pathLst>
                </a:custGeom>
                <a:solidFill>
                  <a:srgbClr val="FFFFFF">
                    <a:alpha val="208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5" name="Google Shape;815;p21"/>
                <p:cNvSpPr/>
                <p:nvPr/>
              </p:nvSpPr>
              <p:spPr>
                <a:xfrm>
                  <a:off x="3727375" y="1727363"/>
                  <a:ext cx="311150" cy="344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343" extrusionOk="0">
                      <a:moveTo>
                        <a:pt x="155" y="338"/>
                      </a:moveTo>
                      <a:cubicBezTo>
                        <a:pt x="97" y="338"/>
                        <a:pt x="42" y="269"/>
                        <a:pt x="21" y="197"/>
                      </a:cubicBezTo>
                      <a:cubicBezTo>
                        <a:pt x="0" y="125"/>
                        <a:pt x="33" y="47"/>
                        <a:pt x="97" y="18"/>
                      </a:cubicBezTo>
                      <a:cubicBezTo>
                        <a:pt x="135" y="0"/>
                        <a:pt x="213" y="28"/>
                        <a:pt x="262" y="65"/>
                      </a:cubicBezTo>
                      <a:cubicBezTo>
                        <a:pt x="294" y="90"/>
                        <a:pt x="310" y="115"/>
                        <a:pt x="307" y="135"/>
                      </a:cubicBezTo>
                      <a:cubicBezTo>
                        <a:pt x="297" y="197"/>
                        <a:pt x="229" y="327"/>
                        <a:pt x="167" y="337"/>
                      </a:cubicBezTo>
                      <a:cubicBezTo>
                        <a:pt x="163" y="338"/>
                        <a:pt x="159" y="338"/>
                        <a:pt x="155" y="338"/>
                      </a:cubicBezTo>
                      <a:close/>
                      <a:moveTo>
                        <a:pt x="126" y="16"/>
                      </a:moveTo>
                      <a:cubicBezTo>
                        <a:pt x="116" y="16"/>
                        <a:pt x="106" y="18"/>
                        <a:pt x="99" y="21"/>
                      </a:cubicBezTo>
                      <a:cubicBezTo>
                        <a:pt x="37" y="50"/>
                        <a:pt x="4" y="126"/>
                        <a:pt x="25" y="195"/>
                      </a:cubicBezTo>
                      <a:cubicBezTo>
                        <a:pt x="47" y="271"/>
                        <a:pt x="106" y="343"/>
                        <a:pt x="166" y="333"/>
                      </a:cubicBezTo>
                      <a:cubicBezTo>
                        <a:pt x="227" y="323"/>
                        <a:pt x="293" y="195"/>
                        <a:pt x="302" y="135"/>
                      </a:cubicBezTo>
                      <a:cubicBezTo>
                        <a:pt x="305" y="116"/>
                        <a:pt x="290" y="92"/>
                        <a:pt x="259" y="69"/>
                      </a:cubicBezTo>
                      <a:cubicBezTo>
                        <a:pt x="221" y="40"/>
                        <a:pt x="166" y="16"/>
                        <a:pt x="126" y="16"/>
                      </a:cubicBezTo>
                      <a:close/>
                    </a:path>
                  </a:pathLst>
                </a:custGeom>
                <a:solidFill>
                  <a:srgbClr val="FFFFFF">
                    <a:alpha val="208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16" name="Google Shape;816;p21"/>
              <p:cNvGrpSpPr/>
              <p:nvPr/>
            </p:nvGrpSpPr>
            <p:grpSpPr>
              <a:xfrm rot="10800000">
                <a:off x="7226293" y="4457283"/>
                <a:ext cx="1619180" cy="1568135"/>
                <a:chOff x="3282875" y="1073313"/>
                <a:chExt cx="1258887" cy="1219200"/>
              </a:xfrm>
            </p:grpSpPr>
            <p:sp>
              <p:nvSpPr>
                <p:cNvPr id="817" name="Google Shape;817;p21"/>
                <p:cNvSpPr/>
                <p:nvPr/>
              </p:nvSpPr>
              <p:spPr>
                <a:xfrm>
                  <a:off x="3282875" y="1073313"/>
                  <a:ext cx="1258887" cy="121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8" h="1218" extrusionOk="0">
                      <a:moveTo>
                        <a:pt x="551" y="1214"/>
                      </a:moveTo>
                      <a:cubicBezTo>
                        <a:pt x="544" y="1214"/>
                        <a:pt x="538" y="1214"/>
                        <a:pt x="532" y="1214"/>
                      </a:cubicBezTo>
                      <a:cubicBezTo>
                        <a:pt x="412" y="1207"/>
                        <a:pt x="356" y="1073"/>
                        <a:pt x="306" y="955"/>
                      </a:cubicBezTo>
                      <a:cubicBezTo>
                        <a:pt x="276" y="885"/>
                        <a:pt x="247" y="818"/>
                        <a:pt x="209" y="785"/>
                      </a:cubicBezTo>
                      <a:cubicBezTo>
                        <a:pt x="100" y="691"/>
                        <a:pt x="0" y="544"/>
                        <a:pt x="80" y="439"/>
                      </a:cubicBezTo>
                      <a:cubicBezTo>
                        <a:pt x="125" y="379"/>
                        <a:pt x="196" y="335"/>
                        <a:pt x="270" y="290"/>
                      </a:cubicBezTo>
                      <a:cubicBezTo>
                        <a:pt x="327" y="254"/>
                        <a:pt x="386" y="218"/>
                        <a:pt x="434" y="173"/>
                      </a:cubicBezTo>
                      <a:cubicBezTo>
                        <a:pt x="487" y="124"/>
                        <a:pt x="608" y="70"/>
                        <a:pt x="742" y="37"/>
                      </a:cubicBezTo>
                      <a:cubicBezTo>
                        <a:pt x="883" y="2"/>
                        <a:pt x="994" y="0"/>
                        <a:pt x="1039" y="32"/>
                      </a:cubicBezTo>
                      <a:cubicBezTo>
                        <a:pt x="1107" y="82"/>
                        <a:pt x="1100" y="192"/>
                        <a:pt x="1093" y="288"/>
                      </a:cubicBezTo>
                      <a:cubicBezTo>
                        <a:pt x="1090" y="330"/>
                        <a:pt x="1088" y="370"/>
                        <a:pt x="1091" y="403"/>
                      </a:cubicBezTo>
                      <a:cubicBezTo>
                        <a:pt x="1092" y="408"/>
                        <a:pt x="1136" y="687"/>
                        <a:pt x="1205" y="741"/>
                      </a:cubicBezTo>
                      <a:cubicBezTo>
                        <a:pt x="1250" y="777"/>
                        <a:pt x="1258" y="836"/>
                        <a:pt x="1246" y="876"/>
                      </a:cubicBezTo>
                      <a:cubicBezTo>
                        <a:pt x="1236" y="910"/>
                        <a:pt x="1214" y="930"/>
                        <a:pt x="1185" y="933"/>
                      </a:cubicBezTo>
                      <a:cubicBezTo>
                        <a:pt x="1177" y="934"/>
                        <a:pt x="1168" y="935"/>
                        <a:pt x="1158" y="936"/>
                      </a:cubicBezTo>
                      <a:cubicBezTo>
                        <a:pt x="1072" y="943"/>
                        <a:pt x="913" y="958"/>
                        <a:pt x="850" y="1010"/>
                      </a:cubicBezTo>
                      <a:cubicBezTo>
                        <a:pt x="833" y="1025"/>
                        <a:pt x="816" y="1046"/>
                        <a:pt x="798" y="1069"/>
                      </a:cubicBezTo>
                      <a:cubicBezTo>
                        <a:pt x="745" y="1134"/>
                        <a:pt x="680" y="1214"/>
                        <a:pt x="551" y="1214"/>
                      </a:cubicBezTo>
                      <a:close/>
                      <a:moveTo>
                        <a:pt x="936" y="14"/>
                      </a:moveTo>
                      <a:cubicBezTo>
                        <a:pt x="781" y="14"/>
                        <a:pt x="523" y="96"/>
                        <a:pt x="437" y="176"/>
                      </a:cubicBezTo>
                      <a:cubicBezTo>
                        <a:pt x="388" y="222"/>
                        <a:pt x="329" y="258"/>
                        <a:pt x="272" y="293"/>
                      </a:cubicBezTo>
                      <a:cubicBezTo>
                        <a:pt x="198" y="339"/>
                        <a:pt x="128" y="382"/>
                        <a:pt x="83" y="441"/>
                      </a:cubicBezTo>
                      <a:cubicBezTo>
                        <a:pt x="5" y="544"/>
                        <a:pt x="104" y="689"/>
                        <a:pt x="212" y="782"/>
                      </a:cubicBezTo>
                      <a:cubicBezTo>
                        <a:pt x="251" y="815"/>
                        <a:pt x="279" y="883"/>
                        <a:pt x="310" y="954"/>
                      </a:cubicBezTo>
                      <a:cubicBezTo>
                        <a:pt x="359" y="1071"/>
                        <a:pt x="415" y="1203"/>
                        <a:pt x="532" y="1210"/>
                      </a:cubicBezTo>
                      <a:cubicBezTo>
                        <a:pt x="671" y="1218"/>
                        <a:pt x="740" y="1134"/>
                        <a:pt x="794" y="1066"/>
                      </a:cubicBezTo>
                      <a:cubicBezTo>
                        <a:pt x="813" y="1043"/>
                        <a:pt x="830" y="1022"/>
                        <a:pt x="848" y="1007"/>
                      </a:cubicBezTo>
                      <a:cubicBezTo>
                        <a:pt x="911" y="954"/>
                        <a:pt x="1072" y="939"/>
                        <a:pt x="1158" y="932"/>
                      </a:cubicBezTo>
                      <a:cubicBezTo>
                        <a:pt x="1168" y="931"/>
                        <a:pt x="1177" y="930"/>
                        <a:pt x="1185" y="929"/>
                      </a:cubicBezTo>
                      <a:cubicBezTo>
                        <a:pt x="1212" y="926"/>
                        <a:pt x="1233" y="907"/>
                        <a:pt x="1242" y="875"/>
                      </a:cubicBezTo>
                      <a:cubicBezTo>
                        <a:pt x="1254" y="835"/>
                        <a:pt x="1244" y="777"/>
                        <a:pt x="1202" y="745"/>
                      </a:cubicBezTo>
                      <a:cubicBezTo>
                        <a:pt x="1132" y="689"/>
                        <a:pt x="1089" y="415"/>
                        <a:pt x="1087" y="404"/>
                      </a:cubicBezTo>
                      <a:cubicBezTo>
                        <a:pt x="1087" y="403"/>
                        <a:pt x="1087" y="403"/>
                        <a:pt x="1087" y="403"/>
                      </a:cubicBezTo>
                      <a:cubicBezTo>
                        <a:pt x="1084" y="370"/>
                        <a:pt x="1086" y="330"/>
                        <a:pt x="1089" y="288"/>
                      </a:cubicBezTo>
                      <a:cubicBezTo>
                        <a:pt x="1095" y="193"/>
                        <a:pt x="1102" y="84"/>
                        <a:pt x="1036" y="36"/>
                      </a:cubicBezTo>
                      <a:cubicBezTo>
                        <a:pt x="1015" y="21"/>
                        <a:pt x="980" y="14"/>
                        <a:pt x="936" y="14"/>
                      </a:cubicBezTo>
                      <a:close/>
                    </a:path>
                  </a:pathLst>
                </a:custGeom>
                <a:solidFill>
                  <a:srgbClr val="FFFFFF">
                    <a:alpha val="208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8" name="Google Shape;818;p21"/>
                <p:cNvSpPr/>
                <p:nvPr/>
              </p:nvSpPr>
              <p:spPr>
                <a:xfrm>
                  <a:off x="3727375" y="1727363"/>
                  <a:ext cx="311150" cy="344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343" extrusionOk="0">
                      <a:moveTo>
                        <a:pt x="155" y="338"/>
                      </a:moveTo>
                      <a:cubicBezTo>
                        <a:pt x="97" y="338"/>
                        <a:pt x="42" y="269"/>
                        <a:pt x="21" y="197"/>
                      </a:cubicBezTo>
                      <a:cubicBezTo>
                        <a:pt x="0" y="125"/>
                        <a:pt x="33" y="47"/>
                        <a:pt x="97" y="18"/>
                      </a:cubicBezTo>
                      <a:cubicBezTo>
                        <a:pt x="135" y="0"/>
                        <a:pt x="213" y="28"/>
                        <a:pt x="262" y="65"/>
                      </a:cubicBezTo>
                      <a:cubicBezTo>
                        <a:pt x="294" y="90"/>
                        <a:pt x="310" y="115"/>
                        <a:pt x="307" y="135"/>
                      </a:cubicBezTo>
                      <a:cubicBezTo>
                        <a:pt x="297" y="197"/>
                        <a:pt x="229" y="327"/>
                        <a:pt x="167" y="337"/>
                      </a:cubicBezTo>
                      <a:cubicBezTo>
                        <a:pt x="163" y="338"/>
                        <a:pt x="159" y="338"/>
                        <a:pt x="155" y="338"/>
                      </a:cubicBezTo>
                      <a:close/>
                      <a:moveTo>
                        <a:pt x="126" y="16"/>
                      </a:moveTo>
                      <a:cubicBezTo>
                        <a:pt x="116" y="16"/>
                        <a:pt x="106" y="18"/>
                        <a:pt x="99" y="21"/>
                      </a:cubicBezTo>
                      <a:cubicBezTo>
                        <a:pt x="37" y="50"/>
                        <a:pt x="4" y="126"/>
                        <a:pt x="25" y="195"/>
                      </a:cubicBezTo>
                      <a:cubicBezTo>
                        <a:pt x="47" y="271"/>
                        <a:pt x="106" y="343"/>
                        <a:pt x="166" y="333"/>
                      </a:cubicBezTo>
                      <a:cubicBezTo>
                        <a:pt x="227" y="323"/>
                        <a:pt x="293" y="195"/>
                        <a:pt x="302" y="135"/>
                      </a:cubicBezTo>
                      <a:cubicBezTo>
                        <a:pt x="305" y="116"/>
                        <a:pt x="290" y="92"/>
                        <a:pt x="259" y="69"/>
                      </a:cubicBezTo>
                      <a:cubicBezTo>
                        <a:pt x="221" y="40"/>
                        <a:pt x="166" y="16"/>
                        <a:pt x="126" y="16"/>
                      </a:cubicBezTo>
                      <a:close/>
                    </a:path>
                  </a:pathLst>
                </a:custGeom>
                <a:solidFill>
                  <a:srgbClr val="FFFFFF">
                    <a:alpha val="208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9" name="Google Shape;819;p21"/>
                <p:cNvSpPr/>
                <p:nvPr/>
              </p:nvSpPr>
              <p:spPr>
                <a:xfrm>
                  <a:off x="3459088" y="1225713"/>
                  <a:ext cx="847724" cy="97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" h="970" extrusionOk="0">
                      <a:moveTo>
                        <a:pt x="378" y="970"/>
                      </a:moveTo>
                      <a:cubicBezTo>
                        <a:pt x="278" y="970"/>
                        <a:pt x="211" y="810"/>
                        <a:pt x="196" y="736"/>
                      </a:cubicBezTo>
                      <a:cubicBezTo>
                        <a:pt x="179" y="654"/>
                        <a:pt x="62" y="513"/>
                        <a:pt x="13" y="456"/>
                      </a:cubicBezTo>
                      <a:cubicBezTo>
                        <a:pt x="3" y="445"/>
                        <a:pt x="0" y="431"/>
                        <a:pt x="4" y="414"/>
                      </a:cubicBezTo>
                      <a:cubicBezTo>
                        <a:pt x="16" y="354"/>
                        <a:pt x="112" y="270"/>
                        <a:pt x="194" y="231"/>
                      </a:cubicBezTo>
                      <a:cubicBezTo>
                        <a:pt x="300" y="180"/>
                        <a:pt x="564" y="36"/>
                        <a:pt x="568" y="33"/>
                      </a:cubicBezTo>
                      <a:cubicBezTo>
                        <a:pt x="615" y="6"/>
                        <a:pt x="660" y="0"/>
                        <a:pt x="695" y="17"/>
                      </a:cubicBezTo>
                      <a:cubicBezTo>
                        <a:pt x="725" y="31"/>
                        <a:pt x="746" y="61"/>
                        <a:pt x="751" y="97"/>
                      </a:cubicBezTo>
                      <a:cubicBezTo>
                        <a:pt x="753" y="109"/>
                        <a:pt x="755" y="123"/>
                        <a:pt x="757" y="139"/>
                      </a:cubicBezTo>
                      <a:cubicBezTo>
                        <a:pt x="768" y="221"/>
                        <a:pt x="787" y="357"/>
                        <a:pt x="811" y="409"/>
                      </a:cubicBezTo>
                      <a:cubicBezTo>
                        <a:pt x="841" y="478"/>
                        <a:pt x="847" y="629"/>
                        <a:pt x="751" y="674"/>
                      </a:cubicBezTo>
                      <a:cubicBezTo>
                        <a:pt x="681" y="706"/>
                        <a:pt x="628" y="789"/>
                        <a:pt x="609" y="823"/>
                      </a:cubicBezTo>
                      <a:cubicBezTo>
                        <a:pt x="580" y="874"/>
                        <a:pt x="479" y="966"/>
                        <a:pt x="382" y="969"/>
                      </a:cubicBezTo>
                      <a:cubicBezTo>
                        <a:pt x="381" y="970"/>
                        <a:pt x="380" y="970"/>
                        <a:pt x="378" y="970"/>
                      </a:cubicBezTo>
                      <a:close/>
                      <a:moveTo>
                        <a:pt x="651" y="12"/>
                      </a:moveTo>
                      <a:cubicBezTo>
                        <a:pt x="626" y="12"/>
                        <a:pt x="598" y="20"/>
                        <a:pt x="570" y="37"/>
                      </a:cubicBezTo>
                      <a:cubicBezTo>
                        <a:pt x="570" y="37"/>
                        <a:pt x="570" y="37"/>
                        <a:pt x="570" y="37"/>
                      </a:cubicBezTo>
                      <a:cubicBezTo>
                        <a:pt x="567" y="39"/>
                        <a:pt x="302" y="183"/>
                        <a:pt x="195" y="235"/>
                      </a:cubicBezTo>
                      <a:cubicBezTo>
                        <a:pt x="115" y="274"/>
                        <a:pt x="20" y="356"/>
                        <a:pt x="8" y="415"/>
                      </a:cubicBezTo>
                      <a:cubicBezTo>
                        <a:pt x="5" y="431"/>
                        <a:pt x="7" y="443"/>
                        <a:pt x="16" y="453"/>
                      </a:cubicBezTo>
                      <a:cubicBezTo>
                        <a:pt x="66" y="511"/>
                        <a:pt x="183" y="653"/>
                        <a:pt x="200" y="735"/>
                      </a:cubicBezTo>
                      <a:cubicBezTo>
                        <a:pt x="215" y="808"/>
                        <a:pt x="281" y="965"/>
                        <a:pt x="378" y="965"/>
                      </a:cubicBezTo>
                      <a:cubicBezTo>
                        <a:pt x="379" y="965"/>
                        <a:pt x="381" y="965"/>
                        <a:pt x="382" y="965"/>
                      </a:cubicBezTo>
                      <a:cubicBezTo>
                        <a:pt x="477" y="962"/>
                        <a:pt x="577" y="871"/>
                        <a:pt x="605" y="821"/>
                      </a:cubicBezTo>
                      <a:cubicBezTo>
                        <a:pt x="625" y="787"/>
                        <a:pt x="678" y="703"/>
                        <a:pt x="749" y="670"/>
                      </a:cubicBezTo>
                      <a:cubicBezTo>
                        <a:pt x="843" y="626"/>
                        <a:pt x="837" y="478"/>
                        <a:pt x="807" y="411"/>
                      </a:cubicBezTo>
                      <a:cubicBezTo>
                        <a:pt x="783" y="358"/>
                        <a:pt x="764" y="221"/>
                        <a:pt x="753" y="139"/>
                      </a:cubicBezTo>
                      <a:cubicBezTo>
                        <a:pt x="751" y="123"/>
                        <a:pt x="749" y="109"/>
                        <a:pt x="747" y="98"/>
                      </a:cubicBezTo>
                      <a:cubicBezTo>
                        <a:pt x="742" y="63"/>
                        <a:pt x="722" y="35"/>
                        <a:pt x="693" y="21"/>
                      </a:cubicBezTo>
                      <a:cubicBezTo>
                        <a:pt x="680" y="15"/>
                        <a:pt x="666" y="12"/>
                        <a:pt x="651" y="12"/>
                      </a:cubicBezTo>
                      <a:close/>
                    </a:path>
                  </a:pathLst>
                </a:custGeom>
                <a:solidFill>
                  <a:srgbClr val="FFFFFF">
                    <a:alpha val="208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20" name="Google Shape;820;p21"/>
            <p:cNvGrpSpPr/>
            <p:nvPr/>
          </p:nvGrpSpPr>
          <p:grpSpPr>
            <a:xfrm>
              <a:off x="-801512" y="3293675"/>
              <a:ext cx="2464387" cy="2615213"/>
              <a:chOff x="-801512" y="3293675"/>
              <a:chExt cx="2464387" cy="2615213"/>
            </a:xfrm>
          </p:grpSpPr>
          <p:grpSp>
            <p:nvGrpSpPr>
              <p:cNvPr id="821" name="Google Shape;821;p21"/>
              <p:cNvGrpSpPr/>
              <p:nvPr/>
            </p:nvGrpSpPr>
            <p:grpSpPr>
              <a:xfrm>
                <a:off x="234125" y="4467438"/>
                <a:ext cx="1428750" cy="1441450"/>
                <a:chOff x="5686350" y="2848138"/>
                <a:chExt cx="1428750" cy="1441450"/>
              </a:xfrm>
            </p:grpSpPr>
            <p:sp>
              <p:nvSpPr>
                <p:cNvPr id="822" name="Google Shape;822;p21"/>
                <p:cNvSpPr/>
                <p:nvPr/>
              </p:nvSpPr>
              <p:spPr>
                <a:xfrm>
                  <a:off x="5686350" y="2848138"/>
                  <a:ext cx="1428750" cy="144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8" h="1439" extrusionOk="0">
                      <a:moveTo>
                        <a:pt x="527" y="1417"/>
                      </a:moveTo>
                      <a:cubicBezTo>
                        <a:pt x="397" y="1417"/>
                        <a:pt x="261" y="1399"/>
                        <a:pt x="201" y="1375"/>
                      </a:cubicBezTo>
                      <a:cubicBezTo>
                        <a:pt x="106" y="1337"/>
                        <a:pt x="151" y="1168"/>
                        <a:pt x="184" y="1044"/>
                      </a:cubicBezTo>
                      <a:cubicBezTo>
                        <a:pt x="190" y="1021"/>
                        <a:pt x="195" y="1000"/>
                        <a:pt x="200" y="981"/>
                      </a:cubicBezTo>
                      <a:cubicBezTo>
                        <a:pt x="213" y="922"/>
                        <a:pt x="157" y="837"/>
                        <a:pt x="103" y="754"/>
                      </a:cubicBezTo>
                      <a:cubicBezTo>
                        <a:pt x="52" y="677"/>
                        <a:pt x="0" y="597"/>
                        <a:pt x="0" y="535"/>
                      </a:cubicBezTo>
                      <a:cubicBezTo>
                        <a:pt x="0" y="410"/>
                        <a:pt x="187" y="349"/>
                        <a:pt x="305" y="341"/>
                      </a:cubicBezTo>
                      <a:cubicBezTo>
                        <a:pt x="406" y="334"/>
                        <a:pt x="480" y="287"/>
                        <a:pt x="569" y="176"/>
                      </a:cubicBezTo>
                      <a:cubicBezTo>
                        <a:pt x="612" y="122"/>
                        <a:pt x="712" y="67"/>
                        <a:pt x="825" y="35"/>
                      </a:cubicBezTo>
                      <a:cubicBezTo>
                        <a:pt x="946" y="0"/>
                        <a:pt x="1047" y="2"/>
                        <a:pt x="1096" y="39"/>
                      </a:cubicBezTo>
                      <a:cubicBezTo>
                        <a:pt x="1157" y="85"/>
                        <a:pt x="1357" y="246"/>
                        <a:pt x="1348" y="362"/>
                      </a:cubicBezTo>
                      <a:cubicBezTo>
                        <a:pt x="1341" y="460"/>
                        <a:pt x="1377" y="730"/>
                        <a:pt x="1414" y="852"/>
                      </a:cubicBezTo>
                      <a:cubicBezTo>
                        <a:pt x="1428" y="897"/>
                        <a:pt x="1419" y="947"/>
                        <a:pt x="1389" y="998"/>
                      </a:cubicBezTo>
                      <a:cubicBezTo>
                        <a:pt x="1346" y="1071"/>
                        <a:pt x="1265" y="1130"/>
                        <a:pt x="1188" y="1146"/>
                      </a:cubicBezTo>
                      <a:cubicBezTo>
                        <a:pt x="1057" y="1173"/>
                        <a:pt x="894" y="1294"/>
                        <a:pt x="808" y="1364"/>
                      </a:cubicBezTo>
                      <a:cubicBezTo>
                        <a:pt x="761" y="1402"/>
                        <a:pt x="647" y="1417"/>
                        <a:pt x="527" y="1417"/>
                      </a:cubicBezTo>
                      <a:close/>
                      <a:moveTo>
                        <a:pt x="983" y="14"/>
                      </a:moveTo>
                      <a:cubicBezTo>
                        <a:pt x="843" y="14"/>
                        <a:pt x="641" y="93"/>
                        <a:pt x="572" y="178"/>
                      </a:cubicBezTo>
                      <a:cubicBezTo>
                        <a:pt x="482" y="291"/>
                        <a:pt x="407" y="338"/>
                        <a:pt x="305" y="345"/>
                      </a:cubicBezTo>
                      <a:cubicBezTo>
                        <a:pt x="189" y="353"/>
                        <a:pt x="4" y="412"/>
                        <a:pt x="4" y="535"/>
                      </a:cubicBezTo>
                      <a:cubicBezTo>
                        <a:pt x="4" y="596"/>
                        <a:pt x="56" y="675"/>
                        <a:pt x="106" y="752"/>
                      </a:cubicBezTo>
                      <a:cubicBezTo>
                        <a:pt x="163" y="839"/>
                        <a:pt x="217" y="922"/>
                        <a:pt x="204" y="982"/>
                      </a:cubicBezTo>
                      <a:cubicBezTo>
                        <a:pt x="199" y="1001"/>
                        <a:pt x="194" y="1022"/>
                        <a:pt x="188" y="1045"/>
                      </a:cubicBezTo>
                      <a:cubicBezTo>
                        <a:pt x="155" y="1167"/>
                        <a:pt x="111" y="1335"/>
                        <a:pt x="202" y="1371"/>
                      </a:cubicBezTo>
                      <a:cubicBezTo>
                        <a:pt x="317" y="1417"/>
                        <a:pt x="709" y="1439"/>
                        <a:pt x="806" y="1360"/>
                      </a:cubicBezTo>
                      <a:cubicBezTo>
                        <a:pt x="891" y="1291"/>
                        <a:pt x="1055" y="1169"/>
                        <a:pt x="1187" y="1142"/>
                      </a:cubicBezTo>
                      <a:cubicBezTo>
                        <a:pt x="1263" y="1126"/>
                        <a:pt x="1343" y="1067"/>
                        <a:pt x="1386" y="995"/>
                      </a:cubicBezTo>
                      <a:cubicBezTo>
                        <a:pt x="1406" y="961"/>
                        <a:pt x="1427" y="908"/>
                        <a:pt x="1410" y="853"/>
                      </a:cubicBezTo>
                      <a:cubicBezTo>
                        <a:pt x="1373" y="731"/>
                        <a:pt x="1337" y="460"/>
                        <a:pt x="1344" y="361"/>
                      </a:cubicBezTo>
                      <a:cubicBezTo>
                        <a:pt x="1352" y="248"/>
                        <a:pt x="1154" y="88"/>
                        <a:pt x="1094" y="42"/>
                      </a:cubicBezTo>
                      <a:cubicBezTo>
                        <a:pt x="1068" y="23"/>
                        <a:pt x="1029" y="14"/>
                        <a:pt x="983" y="14"/>
                      </a:cubicBezTo>
                      <a:close/>
                    </a:path>
                  </a:pathLst>
                </a:custGeom>
                <a:solidFill>
                  <a:srgbClr val="FFFFFF">
                    <a:alpha val="208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3" name="Google Shape;823;p21"/>
                <p:cNvSpPr/>
                <p:nvPr/>
              </p:nvSpPr>
              <p:spPr>
                <a:xfrm>
                  <a:off x="5978450" y="3008476"/>
                  <a:ext cx="944563" cy="820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3" h="819" extrusionOk="0">
                      <a:moveTo>
                        <a:pt x="448" y="775"/>
                      </a:moveTo>
                      <a:cubicBezTo>
                        <a:pt x="266" y="775"/>
                        <a:pt x="86" y="619"/>
                        <a:pt x="47" y="583"/>
                      </a:cubicBezTo>
                      <a:cubicBezTo>
                        <a:pt x="15" y="553"/>
                        <a:pt x="0" y="422"/>
                        <a:pt x="2" y="375"/>
                      </a:cubicBezTo>
                      <a:cubicBezTo>
                        <a:pt x="6" y="300"/>
                        <a:pt x="107" y="234"/>
                        <a:pt x="236" y="223"/>
                      </a:cubicBezTo>
                      <a:cubicBezTo>
                        <a:pt x="360" y="212"/>
                        <a:pt x="455" y="58"/>
                        <a:pt x="456" y="56"/>
                      </a:cubicBezTo>
                      <a:cubicBezTo>
                        <a:pt x="457" y="56"/>
                        <a:pt x="457" y="56"/>
                        <a:pt x="457" y="56"/>
                      </a:cubicBezTo>
                      <a:cubicBezTo>
                        <a:pt x="495" y="18"/>
                        <a:pt x="543" y="0"/>
                        <a:pt x="600" y="4"/>
                      </a:cubicBezTo>
                      <a:cubicBezTo>
                        <a:pt x="703" y="10"/>
                        <a:pt x="813" y="86"/>
                        <a:pt x="869" y="158"/>
                      </a:cubicBezTo>
                      <a:cubicBezTo>
                        <a:pt x="943" y="255"/>
                        <a:pt x="923" y="352"/>
                        <a:pt x="905" y="437"/>
                      </a:cubicBezTo>
                      <a:cubicBezTo>
                        <a:pt x="902" y="450"/>
                        <a:pt x="900" y="462"/>
                        <a:pt x="897" y="474"/>
                      </a:cubicBezTo>
                      <a:cubicBezTo>
                        <a:pt x="879" y="571"/>
                        <a:pt x="736" y="706"/>
                        <a:pt x="526" y="765"/>
                      </a:cubicBezTo>
                      <a:cubicBezTo>
                        <a:pt x="500" y="772"/>
                        <a:pt x="474" y="775"/>
                        <a:pt x="448" y="775"/>
                      </a:cubicBezTo>
                      <a:close/>
                      <a:moveTo>
                        <a:pt x="460" y="58"/>
                      </a:moveTo>
                      <a:cubicBezTo>
                        <a:pt x="456" y="65"/>
                        <a:pt x="361" y="217"/>
                        <a:pt x="236" y="227"/>
                      </a:cubicBezTo>
                      <a:cubicBezTo>
                        <a:pt x="111" y="238"/>
                        <a:pt x="10" y="303"/>
                        <a:pt x="7" y="375"/>
                      </a:cubicBezTo>
                      <a:cubicBezTo>
                        <a:pt x="4" y="421"/>
                        <a:pt x="19" y="552"/>
                        <a:pt x="50" y="580"/>
                      </a:cubicBezTo>
                      <a:cubicBezTo>
                        <a:pt x="77" y="605"/>
                        <a:pt x="317" y="819"/>
                        <a:pt x="525" y="761"/>
                      </a:cubicBezTo>
                      <a:cubicBezTo>
                        <a:pt x="733" y="702"/>
                        <a:pt x="876" y="569"/>
                        <a:pt x="893" y="474"/>
                      </a:cubicBezTo>
                      <a:cubicBezTo>
                        <a:pt x="896" y="461"/>
                        <a:pt x="898" y="449"/>
                        <a:pt x="901" y="436"/>
                      </a:cubicBezTo>
                      <a:cubicBezTo>
                        <a:pt x="919" y="352"/>
                        <a:pt x="939" y="256"/>
                        <a:pt x="865" y="161"/>
                      </a:cubicBezTo>
                      <a:cubicBezTo>
                        <a:pt x="811" y="90"/>
                        <a:pt x="702" y="14"/>
                        <a:pt x="600" y="8"/>
                      </a:cubicBezTo>
                      <a:cubicBezTo>
                        <a:pt x="544" y="4"/>
                        <a:pt x="497" y="21"/>
                        <a:pt x="460" y="58"/>
                      </a:cubicBezTo>
                      <a:close/>
                    </a:path>
                  </a:pathLst>
                </a:custGeom>
                <a:solidFill>
                  <a:srgbClr val="FFFFFF">
                    <a:alpha val="208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4" name="Google Shape;824;p21"/>
                <p:cNvSpPr/>
                <p:nvPr/>
              </p:nvSpPr>
              <p:spPr>
                <a:xfrm>
                  <a:off x="6108625" y="3272001"/>
                  <a:ext cx="642937" cy="401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" h="401" extrusionOk="0">
                      <a:moveTo>
                        <a:pt x="308" y="393"/>
                      </a:moveTo>
                      <a:cubicBezTo>
                        <a:pt x="234" y="393"/>
                        <a:pt x="125" y="338"/>
                        <a:pt x="63" y="302"/>
                      </a:cubicBezTo>
                      <a:cubicBezTo>
                        <a:pt x="8" y="271"/>
                        <a:pt x="0" y="169"/>
                        <a:pt x="32" y="111"/>
                      </a:cubicBezTo>
                      <a:cubicBezTo>
                        <a:pt x="64" y="55"/>
                        <a:pt x="137" y="67"/>
                        <a:pt x="186" y="75"/>
                      </a:cubicBezTo>
                      <a:cubicBezTo>
                        <a:pt x="190" y="76"/>
                        <a:pt x="193" y="76"/>
                        <a:pt x="197" y="77"/>
                      </a:cubicBezTo>
                      <a:cubicBezTo>
                        <a:pt x="242" y="84"/>
                        <a:pt x="338" y="75"/>
                        <a:pt x="395" y="40"/>
                      </a:cubicBezTo>
                      <a:cubicBezTo>
                        <a:pt x="462" y="0"/>
                        <a:pt x="558" y="101"/>
                        <a:pt x="586" y="133"/>
                      </a:cubicBezTo>
                      <a:cubicBezTo>
                        <a:pt x="643" y="199"/>
                        <a:pt x="612" y="259"/>
                        <a:pt x="579" y="305"/>
                      </a:cubicBezTo>
                      <a:cubicBezTo>
                        <a:pt x="543" y="354"/>
                        <a:pt x="444" y="371"/>
                        <a:pt x="365" y="385"/>
                      </a:cubicBezTo>
                      <a:cubicBezTo>
                        <a:pt x="352" y="387"/>
                        <a:pt x="341" y="389"/>
                        <a:pt x="330" y="391"/>
                      </a:cubicBezTo>
                      <a:cubicBezTo>
                        <a:pt x="323" y="392"/>
                        <a:pt x="316" y="393"/>
                        <a:pt x="308" y="393"/>
                      </a:cubicBezTo>
                      <a:close/>
                      <a:moveTo>
                        <a:pt x="121" y="72"/>
                      </a:moveTo>
                      <a:cubicBezTo>
                        <a:pt x="87" y="72"/>
                        <a:pt x="54" y="81"/>
                        <a:pt x="36" y="113"/>
                      </a:cubicBezTo>
                      <a:cubicBezTo>
                        <a:pt x="5" y="169"/>
                        <a:pt x="13" y="269"/>
                        <a:pt x="65" y="299"/>
                      </a:cubicBezTo>
                      <a:cubicBezTo>
                        <a:pt x="133" y="337"/>
                        <a:pt x="258" y="401"/>
                        <a:pt x="329" y="387"/>
                      </a:cubicBezTo>
                      <a:cubicBezTo>
                        <a:pt x="340" y="385"/>
                        <a:pt x="352" y="383"/>
                        <a:pt x="364" y="381"/>
                      </a:cubicBezTo>
                      <a:cubicBezTo>
                        <a:pt x="439" y="368"/>
                        <a:pt x="541" y="350"/>
                        <a:pt x="575" y="303"/>
                      </a:cubicBezTo>
                      <a:cubicBezTo>
                        <a:pt x="624" y="236"/>
                        <a:pt x="627" y="186"/>
                        <a:pt x="583" y="136"/>
                      </a:cubicBezTo>
                      <a:cubicBezTo>
                        <a:pt x="555" y="104"/>
                        <a:pt x="461" y="5"/>
                        <a:pt x="397" y="44"/>
                      </a:cubicBezTo>
                      <a:cubicBezTo>
                        <a:pt x="339" y="79"/>
                        <a:pt x="242" y="88"/>
                        <a:pt x="196" y="81"/>
                      </a:cubicBezTo>
                      <a:cubicBezTo>
                        <a:pt x="193" y="80"/>
                        <a:pt x="189" y="80"/>
                        <a:pt x="185" y="79"/>
                      </a:cubicBezTo>
                      <a:cubicBezTo>
                        <a:pt x="166" y="76"/>
                        <a:pt x="144" y="72"/>
                        <a:pt x="121" y="72"/>
                      </a:cubicBezTo>
                      <a:close/>
                    </a:path>
                  </a:pathLst>
                </a:custGeom>
                <a:solidFill>
                  <a:srgbClr val="FFFFFF">
                    <a:alpha val="208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25" name="Google Shape;825;p21"/>
              <p:cNvGrpSpPr/>
              <p:nvPr/>
            </p:nvGrpSpPr>
            <p:grpSpPr>
              <a:xfrm rot="-5218745">
                <a:off x="-758516" y="3324314"/>
                <a:ext cx="1428735" cy="1441435"/>
                <a:chOff x="5686350" y="2848138"/>
                <a:chExt cx="1428750" cy="1441450"/>
              </a:xfrm>
            </p:grpSpPr>
            <p:sp>
              <p:nvSpPr>
                <p:cNvPr id="826" name="Google Shape;826;p21"/>
                <p:cNvSpPr/>
                <p:nvPr/>
              </p:nvSpPr>
              <p:spPr>
                <a:xfrm>
                  <a:off x="5686350" y="2848138"/>
                  <a:ext cx="1428750" cy="144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8" h="1439" extrusionOk="0">
                      <a:moveTo>
                        <a:pt x="527" y="1417"/>
                      </a:moveTo>
                      <a:cubicBezTo>
                        <a:pt x="397" y="1417"/>
                        <a:pt x="261" y="1399"/>
                        <a:pt x="201" y="1375"/>
                      </a:cubicBezTo>
                      <a:cubicBezTo>
                        <a:pt x="106" y="1337"/>
                        <a:pt x="151" y="1168"/>
                        <a:pt x="184" y="1044"/>
                      </a:cubicBezTo>
                      <a:cubicBezTo>
                        <a:pt x="190" y="1021"/>
                        <a:pt x="195" y="1000"/>
                        <a:pt x="200" y="981"/>
                      </a:cubicBezTo>
                      <a:cubicBezTo>
                        <a:pt x="213" y="922"/>
                        <a:pt x="157" y="837"/>
                        <a:pt x="103" y="754"/>
                      </a:cubicBezTo>
                      <a:cubicBezTo>
                        <a:pt x="52" y="677"/>
                        <a:pt x="0" y="597"/>
                        <a:pt x="0" y="535"/>
                      </a:cubicBezTo>
                      <a:cubicBezTo>
                        <a:pt x="0" y="410"/>
                        <a:pt x="187" y="349"/>
                        <a:pt x="305" y="341"/>
                      </a:cubicBezTo>
                      <a:cubicBezTo>
                        <a:pt x="406" y="334"/>
                        <a:pt x="480" y="287"/>
                        <a:pt x="569" y="176"/>
                      </a:cubicBezTo>
                      <a:cubicBezTo>
                        <a:pt x="612" y="122"/>
                        <a:pt x="712" y="67"/>
                        <a:pt x="825" y="35"/>
                      </a:cubicBezTo>
                      <a:cubicBezTo>
                        <a:pt x="946" y="0"/>
                        <a:pt x="1047" y="2"/>
                        <a:pt x="1096" y="39"/>
                      </a:cubicBezTo>
                      <a:cubicBezTo>
                        <a:pt x="1157" y="85"/>
                        <a:pt x="1357" y="246"/>
                        <a:pt x="1348" y="362"/>
                      </a:cubicBezTo>
                      <a:cubicBezTo>
                        <a:pt x="1341" y="460"/>
                        <a:pt x="1377" y="730"/>
                        <a:pt x="1414" y="852"/>
                      </a:cubicBezTo>
                      <a:cubicBezTo>
                        <a:pt x="1428" y="897"/>
                        <a:pt x="1419" y="947"/>
                        <a:pt x="1389" y="998"/>
                      </a:cubicBezTo>
                      <a:cubicBezTo>
                        <a:pt x="1346" y="1071"/>
                        <a:pt x="1265" y="1130"/>
                        <a:pt x="1188" y="1146"/>
                      </a:cubicBezTo>
                      <a:cubicBezTo>
                        <a:pt x="1057" y="1173"/>
                        <a:pt x="894" y="1294"/>
                        <a:pt x="808" y="1364"/>
                      </a:cubicBezTo>
                      <a:cubicBezTo>
                        <a:pt x="761" y="1402"/>
                        <a:pt x="647" y="1417"/>
                        <a:pt x="527" y="1417"/>
                      </a:cubicBezTo>
                      <a:close/>
                      <a:moveTo>
                        <a:pt x="983" y="14"/>
                      </a:moveTo>
                      <a:cubicBezTo>
                        <a:pt x="843" y="14"/>
                        <a:pt x="641" y="93"/>
                        <a:pt x="572" y="178"/>
                      </a:cubicBezTo>
                      <a:cubicBezTo>
                        <a:pt x="482" y="291"/>
                        <a:pt x="407" y="338"/>
                        <a:pt x="305" y="345"/>
                      </a:cubicBezTo>
                      <a:cubicBezTo>
                        <a:pt x="189" y="353"/>
                        <a:pt x="4" y="412"/>
                        <a:pt x="4" y="535"/>
                      </a:cubicBezTo>
                      <a:cubicBezTo>
                        <a:pt x="4" y="596"/>
                        <a:pt x="56" y="675"/>
                        <a:pt x="106" y="752"/>
                      </a:cubicBezTo>
                      <a:cubicBezTo>
                        <a:pt x="163" y="839"/>
                        <a:pt x="217" y="922"/>
                        <a:pt x="204" y="982"/>
                      </a:cubicBezTo>
                      <a:cubicBezTo>
                        <a:pt x="199" y="1001"/>
                        <a:pt x="194" y="1022"/>
                        <a:pt x="188" y="1045"/>
                      </a:cubicBezTo>
                      <a:cubicBezTo>
                        <a:pt x="155" y="1167"/>
                        <a:pt x="111" y="1335"/>
                        <a:pt x="202" y="1371"/>
                      </a:cubicBezTo>
                      <a:cubicBezTo>
                        <a:pt x="317" y="1417"/>
                        <a:pt x="709" y="1439"/>
                        <a:pt x="806" y="1360"/>
                      </a:cubicBezTo>
                      <a:cubicBezTo>
                        <a:pt x="891" y="1291"/>
                        <a:pt x="1055" y="1169"/>
                        <a:pt x="1187" y="1142"/>
                      </a:cubicBezTo>
                      <a:cubicBezTo>
                        <a:pt x="1263" y="1126"/>
                        <a:pt x="1343" y="1067"/>
                        <a:pt x="1386" y="995"/>
                      </a:cubicBezTo>
                      <a:cubicBezTo>
                        <a:pt x="1406" y="961"/>
                        <a:pt x="1427" y="908"/>
                        <a:pt x="1410" y="853"/>
                      </a:cubicBezTo>
                      <a:cubicBezTo>
                        <a:pt x="1373" y="731"/>
                        <a:pt x="1337" y="460"/>
                        <a:pt x="1344" y="361"/>
                      </a:cubicBezTo>
                      <a:cubicBezTo>
                        <a:pt x="1352" y="248"/>
                        <a:pt x="1154" y="88"/>
                        <a:pt x="1094" y="42"/>
                      </a:cubicBezTo>
                      <a:cubicBezTo>
                        <a:pt x="1068" y="23"/>
                        <a:pt x="1029" y="14"/>
                        <a:pt x="983" y="14"/>
                      </a:cubicBezTo>
                      <a:close/>
                    </a:path>
                  </a:pathLst>
                </a:custGeom>
                <a:solidFill>
                  <a:srgbClr val="FFFFFF">
                    <a:alpha val="208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7" name="Google Shape;827;p21"/>
                <p:cNvSpPr/>
                <p:nvPr/>
              </p:nvSpPr>
              <p:spPr>
                <a:xfrm>
                  <a:off x="5978450" y="3008476"/>
                  <a:ext cx="944563" cy="820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3" h="819" extrusionOk="0">
                      <a:moveTo>
                        <a:pt x="448" y="775"/>
                      </a:moveTo>
                      <a:cubicBezTo>
                        <a:pt x="266" y="775"/>
                        <a:pt x="86" y="619"/>
                        <a:pt x="47" y="583"/>
                      </a:cubicBezTo>
                      <a:cubicBezTo>
                        <a:pt x="15" y="553"/>
                        <a:pt x="0" y="422"/>
                        <a:pt x="2" y="375"/>
                      </a:cubicBezTo>
                      <a:cubicBezTo>
                        <a:pt x="6" y="300"/>
                        <a:pt x="107" y="234"/>
                        <a:pt x="236" y="223"/>
                      </a:cubicBezTo>
                      <a:cubicBezTo>
                        <a:pt x="360" y="212"/>
                        <a:pt x="455" y="58"/>
                        <a:pt x="456" y="56"/>
                      </a:cubicBezTo>
                      <a:cubicBezTo>
                        <a:pt x="457" y="56"/>
                        <a:pt x="457" y="56"/>
                        <a:pt x="457" y="56"/>
                      </a:cubicBezTo>
                      <a:cubicBezTo>
                        <a:pt x="495" y="18"/>
                        <a:pt x="543" y="0"/>
                        <a:pt x="600" y="4"/>
                      </a:cubicBezTo>
                      <a:cubicBezTo>
                        <a:pt x="703" y="10"/>
                        <a:pt x="813" y="86"/>
                        <a:pt x="869" y="158"/>
                      </a:cubicBezTo>
                      <a:cubicBezTo>
                        <a:pt x="943" y="255"/>
                        <a:pt x="923" y="352"/>
                        <a:pt x="905" y="437"/>
                      </a:cubicBezTo>
                      <a:cubicBezTo>
                        <a:pt x="902" y="450"/>
                        <a:pt x="900" y="462"/>
                        <a:pt x="897" y="474"/>
                      </a:cubicBezTo>
                      <a:cubicBezTo>
                        <a:pt x="879" y="571"/>
                        <a:pt x="736" y="706"/>
                        <a:pt x="526" y="765"/>
                      </a:cubicBezTo>
                      <a:cubicBezTo>
                        <a:pt x="500" y="772"/>
                        <a:pt x="474" y="775"/>
                        <a:pt x="448" y="775"/>
                      </a:cubicBezTo>
                      <a:close/>
                      <a:moveTo>
                        <a:pt x="460" y="58"/>
                      </a:moveTo>
                      <a:cubicBezTo>
                        <a:pt x="456" y="65"/>
                        <a:pt x="361" y="217"/>
                        <a:pt x="236" y="227"/>
                      </a:cubicBezTo>
                      <a:cubicBezTo>
                        <a:pt x="111" y="238"/>
                        <a:pt x="10" y="303"/>
                        <a:pt x="7" y="375"/>
                      </a:cubicBezTo>
                      <a:cubicBezTo>
                        <a:pt x="4" y="421"/>
                        <a:pt x="19" y="552"/>
                        <a:pt x="50" y="580"/>
                      </a:cubicBezTo>
                      <a:cubicBezTo>
                        <a:pt x="77" y="605"/>
                        <a:pt x="317" y="819"/>
                        <a:pt x="525" y="761"/>
                      </a:cubicBezTo>
                      <a:cubicBezTo>
                        <a:pt x="733" y="702"/>
                        <a:pt x="876" y="569"/>
                        <a:pt x="893" y="474"/>
                      </a:cubicBezTo>
                      <a:cubicBezTo>
                        <a:pt x="896" y="461"/>
                        <a:pt x="898" y="449"/>
                        <a:pt x="901" y="436"/>
                      </a:cubicBezTo>
                      <a:cubicBezTo>
                        <a:pt x="919" y="352"/>
                        <a:pt x="939" y="256"/>
                        <a:pt x="865" y="161"/>
                      </a:cubicBezTo>
                      <a:cubicBezTo>
                        <a:pt x="811" y="90"/>
                        <a:pt x="702" y="14"/>
                        <a:pt x="600" y="8"/>
                      </a:cubicBezTo>
                      <a:cubicBezTo>
                        <a:pt x="544" y="4"/>
                        <a:pt x="497" y="21"/>
                        <a:pt x="460" y="58"/>
                      </a:cubicBezTo>
                      <a:close/>
                    </a:path>
                  </a:pathLst>
                </a:custGeom>
                <a:solidFill>
                  <a:srgbClr val="FFFFFF">
                    <a:alpha val="208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8" name="Google Shape;828;p21"/>
                <p:cNvSpPr/>
                <p:nvPr/>
              </p:nvSpPr>
              <p:spPr>
                <a:xfrm>
                  <a:off x="6108625" y="3272001"/>
                  <a:ext cx="642937" cy="401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" h="401" extrusionOk="0">
                      <a:moveTo>
                        <a:pt x="308" y="393"/>
                      </a:moveTo>
                      <a:cubicBezTo>
                        <a:pt x="234" y="393"/>
                        <a:pt x="125" y="338"/>
                        <a:pt x="63" y="302"/>
                      </a:cubicBezTo>
                      <a:cubicBezTo>
                        <a:pt x="8" y="271"/>
                        <a:pt x="0" y="169"/>
                        <a:pt x="32" y="111"/>
                      </a:cubicBezTo>
                      <a:cubicBezTo>
                        <a:pt x="64" y="55"/>
                        <a:pt x="137" y="67"/>
                        <a:pt x="186" y="75"/>
                      </a:cubicBezTo>
                      <a:cubicBezTo>
                        <a:pt x="190" y="76"/>
                        <a:pt x="193" y="76"/>
                        <a:pt x="197" y="77"/>
                      </a:cubicBezTo>
                      <a:cubicBezTo>
                        <a:pt x="242" y="84"/>
                        <a:pt x="338" y="75"/>
                        <a:pt x="395" y="40"/>
                      </a:cubicBezTo>
                      <a:cubicBezTo>
                        <a:pt x="462" y="0"/>
                        <a:pt x="558" y="101"/>
                        <a:pt x="586" y="133"/>
                      </a:cubicBezTo>
                      <a:cubicBezTo>
                        <a:pt x="643" y="199"/>
                        <a:pt x="612" y="259"/>
                        <a:pt x="579" y="305"/>
                      </a:cubicBezTo>
                      <a:cubicBezTo>
                        <a:pt x="543" y="354"/>
                        <a:pt x="444" y="371"/>
                        <a:pt x="365" y="385"/>
                      </a:cubicBezTo>
                      <a:cubicBezTo>
                        <a:pt x="352" y="387"/>
                        <a:pt x="341" y="389"/>
                        <a:pt x="330" y="391"/>
                      </a:cubicBezTo>
                      <a:cubicBezTo>
                        <a:pt x="323" y="392"/>
                        <a:pt x="316" y="393"/>
                        <a:pt x="308" y="393"/>
                      </a:cubicBezTo>
                      <a:close/>
                      <a:moveTo>
                        <a:pt x="121" y="72"/>
                      </a:moveTo>
                      <a:cubicBezTo>
                        <a:pt x="87" y="72"/>
                        <a:pt x="54" y="81"/>
                        <a:pt x="36" y="113"/>
                      </a:cubicBezTo>
                      <a:cubicBezTo>
                        <a:pt x="5" y="169"/>
                        <a:pt x="13" y="269"/>
                        <a:pt x="65" y="299"/>
                      </a:cubicBezTo>
                      <a:cubicBezTo>
                        <a:pt x="133" y="337"/>
                        <a:pt x="258" y="401"/>
                        <a:pt x="329" y="387"/>
                      </a:cubicBezTo>
                      <a:cubicBezTo>
                        <a:pt x="340" y="385"/>
                        <a:pt x="352" y="383"/>
                        <a:pt x="364" y="381"/>
                      </a:cubicBezTo>
                      <a:cubicBezTo>
                        <a:pt x="439" y="368"/>
                        <a:pt x="541" y="350"/>
                        <a:pt x="575" y="303"/>
                      </a:cubicBezTo>
                      <a:cubicBezTo>
                        <a:pt x="624" y="236"/>
                        <a:pt x="627" y="186"/>
                        <a:pt x="583" y="136"/>
                      </a:cubicBezTo>
                      <a:cubicBezTo>
                        <a:pt x="555" y="104"/>
                        <a:pt x="461" y="5"/>
                        <a:pt x="397" y="44"/>
                      </a:cubicBezTo>
                      <a:cubicBezTo>
                        <a:pt x="339" y="79"/>
                        <a:pt x="242" y="88"/>
                        <a:pt x="196" y="81"/>
                      </a:cubicBezTo>
                      <a:cubicBezTo>
                        <a:pt x="193" y="80"/>
                        <a:pt x="189" y="80"/>
                        <a:pt x="185" y="79"/>
                      </a:cubicBezTo>
                      <a:cubicBezTo>
                        <a:pt x="166" y="76"/>
                        <a:pt x="144" y="72"/>
                        <a:pt x="121" y="72"/>
                      </a:cubicBezTo>
                      <a:close/>
                    </a:path>
                  </a:pathLst>
                </a:custGeom>
                <a:solidFill>
                  <a:srgbClr val="FFFFFF">
                    <a:alpha val="208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829" name="Google Shape;829;p21"/>
          <p:cNvGrpSpPr/>
          <p:nvPr/>
        </p:nvGrpSpPr>
        <p:grpSpPr>
          <a:xfrm>
            <a:off x="-529171" y="-243433"/>
            <a:ext cx="10158060" cy="5129658"/>
            <a:chOff x="-529171" y="-243433"/>
            <a:chExt cx="10158060" cy="5129658"/>
          </a:xfrm>
        </p:grpSpPr>
        <p:pic>
          <p:nvPicPr>
            <p:cNvPr id="830" name="Google Shape;830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4161403">
              <a:off x="8591553" y="3978332"/>
              <a:ext cx="771291" cy="808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1" name="Google Shape;831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9758763">
              <a:off x="-428127" y="3729442"/>
              <a:ext cx="860600" cy="8088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2" name="Google Shape;832;p21"/>
            <p:cNvPicPr preferRelativeResize="0"/>
            <p:nvPr/>
          </p:nvPicPr>
          <p:blipFill rotWithShape="1">
            <a:blip r:embed="rId4">
              <a:alphaModFix/>
            </a:blip>
            <a:srcRect r="2553"/>
            <a:stretch/>
          </p:blipFill>
          <p:spPr>
            <a:xfrm rot="-4477705">
              <a:off x="8588050" y="-124850"/>
              <a:ext cx="945729" cy="9181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Google Shape;901;p23"/>
          <p:cNvGrpSpPr/>
          <p:nvPr/>
        </p:nvGrpSpPr>
        <p:grpSpPr>
          <a:xfrm>
            <a:off x="-1853247" y="-1662784"/>
            <a:ext cx="12631784" cy="8791553"/>
            <a:chOff x="-1853247" y="-1662784"/>
            <a:chExt cx="12631784" cy="8791553"/>
          </a:xfrm>
        </p:grpSpPr>
        <p:grpSp>
          <p:nvGrpSpPr>
            <p:cNvPr id="902" name="Google Shape;902;p23"/>
            <p:cNvGrpSpPr/>
            <p:nvPr/>
          </p:nvGrpSpPr>
          <p:grpSpPr>
            <a:xfrm rot="-5400000">
              <a:off x="6853018" y="-1873891"/>
              <a:ext cx="3714412" cy="4136626"/>
              <a:chOff x="6452693" y="2612509"/>
              <a:chExt cx="3714412" cy="4136626"/>
            </a:xfrm>
          </p:grpSpPr>
          <p:sp>
            <p:nvSpPr>
              <p:cNvPr id="903" name="Google Shape;903;p23"/>
              <p:cNvSpPr/>
              <p:nvPr/>
            </p:nvSpPr>
            <p:spPr>
              <a:xfrm rot="-3153882">
                <a:off x="8323793" y="2921831"/>
                <a:ext cx="1427693" cy="1313327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1091" extrusionOk="0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4" name="Google Shape;904;p23"/>
              <p:cNvSpPr/>
              <p:nvPr/>
            </p:nvSpPr>
            <p:spPr>
              <a:xfrm rot="-3153878">
                <a:off x="8543966" y="3095589"/>
                <a:ext cx="893976" cy="846324"/>
              </a:xfrm>
              <a:custGeom>
                <a:avLst/>
                <a:gdLst/>
                <a:ahLst/>
                <a:cxnLst/>
                <a:rect l="l" t="t" r="r" b="b"/>
                <a:pathLst>
                  <a:path w="744" h="705" extrusionOk="0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5" name="Google Shape;905;p23"/>
              <p:cNvSpPr/>
              <p:nvPr/>
            </p:nvSpPr>
            <p:spPr>
              <a:xfrm rot="-3153878">
                <a:off x="8819601" y="3475568"/>
                <a:ext cx="320230" cy="316418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4" extrusionOk="0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" name="Google Shape;906;p23"/>
              <p:cNvSpPr/>
              <p:nvPr/>
            </p:nvSpPr>
            <p:spPr>
              <a:xfrm rot="-3153878">
                <a:off x="6968935" y="3574233"/>
                <a:ext cx="2681928" cy="2624752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2183" extrusionOk="0">
                    <a:moveTo>
                      <a:pt x="1757" y="2149"/>
                    </a:moveTo>
                    <a:cubicBezTo>
                      <a:pt x="1722" y="2149"/>
                      <a:pt x="1689" y="2143"/>
                      <a:pt x="1661" y="2130"/>
                    </a:cubicBezTo>
                    <a:cubicBezTo>
                      <a:pt x="1543" y="2071"/>
                      <a:pt x="1444" y="2029"/>
                      <a:pt x="1350" y="1996"/>
                    </a:cubicBezTo>
                    <a:cubicBezTo>
                      <a:pt x="1328" y="1989"/>
                      <a:pt x="1228" y="1969"/>
                      <a:pt x="1102" y="1943"/>
                    </a:cubicBezTo>
                    <a:cubicBezTo>
                      <a:pt x="1020" y="1927"/>
                      <a:pt x="928" y="1909"/>
                      <a:pt x="838" y="1890"/>
                    </a:cubicBezTo>
                    <a:cubicBezTo>
                      <a:pt x="653" y="1851"/>
                      <a:pt x="503" y="1742"/>
                      <a:pt x="422" y="1683"/>
                    </a:cubicBezTo>
                    <a:cubicBezTo>
                      <a:pt x="399" y="1666"/>
                      <a:pt x="381" y="1653"/>
                      <a:pt x="369" y="1646"/>
                    </a:cubicBezTo>
                    <a:cubicBezTo>
                      <a:pt x="304" y="1609"/>
                      <a:pt x="179" y="1198"/>
                      <a:pt x="100" y="837"/>
                    </a:cubicBezTo>
                    <a:cubicBezTo>
                      <a:pt x="23" y="484"/>
                      <a:pt x="0" y="239"/>
                      <a:pt x="40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104" y="95"/>
                      <a:pt x="282" y="35"/>
                      <a:pt x="420" y="16"/>
                    </a:cubicBezTo>
                    <a:cubicBezTo>
                      <a:pt x="542" y="0"/>
                      <a:pt x="640" y="13"/>
                      <a:pt x="689" y="52"/>
                    </a:cubicBezTo>
                    <a:cubicBezTo>
                      <a:pt x="821" y="158"/>
                      <a:pt x="920" y="360"/>
                      <a:pt x="938" y="399"/>
                    </a:cubicBezTo>
                    <a:cubicBezTo>
                      <a:pt x="981" y="491"/>
                      <a:pt x="1054" y="604"/>
                      <a:pt x="1154" y="734"/>
                    </a:cubicBezTo>
                    <a:cubicBezTo>
                      <a:pt x="1186" y="776"/>
                      <a:pt x="1241" y="806"/>
                      <a:pt x="1297" y="811"/>
                    </a:cubicBezTo>
                    <a:cubicBezTo>
                      <a:pt x="1336" y="815"/>
                      <a:pt x="1369" y="806"/>
                      <a:pt x="1391" y="786"/>
                    </a:cubicBezTo>
                    <a:cubicBezTo>
                      <a:pt x="1397" y="780"/>
                      <a:pt x="1397" y="780"/>
                      <a:pt x="1397" y="780"/>
                    </a:cubicBezTo>
                    <a:cubicBezTo>
                      <a:pt x="1451" y="733"/>
                      <a:pt x="1516" y="673"/>
                      <a:pt x="1585" y="675"/>
                    </a:cubicBezTo>
                    <a:cubicBezTo>
                      <a:pt x="1708" y="679"/>
                      <a:pt x="1781" y="778"/>
                      <a:pt x="1797" y="813"/>
                    </a:cubicBezTo>
                    <a:cubicBezTo>
                      <a:pt x="1814" y="850"/>
                      <a:pt x="1797" y="1031"/>
                      <a:pt x="1718" y="1078"/>
                    </a:cubicBezTo>
                    <a:cubicBezTo>
                      <a:pt x="1680" y="1100"/>
                      <a:pt x="1623" y="1104"/>
                      <a:pt x="1572" y="1108"/>
                    </a:cubicBezTo>
                    <a:cubicBezTo>
                      <a:pt x="1517" y="1112"/>
                      <a:pt x="1464" y="1116"/>
                      <a:pt x="1450" y="1143"/>
                    </a:cubicBezTo>
                    <a:cubicBezTo>
                      <a:pt x="1419" y="1200"/>
                      <a:pt x="1394" y="1329"/>
                      <a:pt x="1471" y="1384"/>
                    </a:cubicBezTo>
                    <a:cubicBezTo>
                      <a:pt x="1483" y="1392"/>
                      <a:pt x="1495" y="1401"/>
                      <a:pt x="1508" y="1411"/>
                    </a:cubicBezTo>
                    <a:cubicBezTo>
                      <a:pt x="1591" y="1471"/>
                      <a:pt x="1704" y="1553"/>
                      <a:pt x="1788" y="1583"/>
                    </a:cubicBezTo>
                    <a:cubicBezTo>
                      <a:pt x="1829" y="1598"/>
                      <a:pt x="1886" y="1604"/>
                      <a:pt x="1946" y="1611"/>
                    </a:cubicBezTo>
                    <a:cubicBezTo>
                      <a:pt x="2060" y="1625"/>
                      <a:pt x="2178" y="1638"/>
                      <a:pt x="2199" y="1710"/>
                    </a:cubicBezTo>
                    <a:cubicBezTo>
                      <a:pt x="2232" y="1818"/>
                      <a:pt x="2207" y="1965"/>
                      <a:pt x="2096" y="2036"/>
                    </a:cubicBezTo>
                    <a:cubicBezTo>
                      <a:pt x="2015" y="2087"/>
                      <a:pt x="1872" y="2149"/>
                      <a:pt x="1757" y="2149"/>
                    </a:cubicBezTo>
                    <a:close/>
                    <a:moveTo>
                      <a:pt x="518" y="13"/>
                    </a:moveTo>
                    <a:cubicBezTo>
                      <a:pt x="488" y="13"/>
                      <a:pt x="455" y="16"/>
                      <a:pt x="421" y="20"/>
                    </a:cubicBezTo>
                    <a:cubicBezTo>
                      <a:pt x="253" y="43"/>
                      <a:pt x="98" y="111"/>
                      <a:pt x="44" y="186"/>
                    </a:cubicBezTo>
                    <a:cubicBezTo>
                      <a:pt x="4" y="241"/>
                      <a:pt x="27" y="484"/>
                      <a:pt x="104" y="836"/>
                    </a:cubicBezTo>
                    <a:cubicBezTo>
                      <a:pt x="183" y="1196"/>
                      <a:pt x="307" y="1606"/>
                      <a:pt x="371" y="1643"/>
                    </a:cubicBezTo>
                    <a:cubicBezTo>
                      <a:pt x="383" y="1650"/>
                      <a:pt x="401" y="1663"/>
                      <a:pt x="424" y="1679"/>
                    </a:cubicBezTo>
                    <a:cubicBezTo>
                      <a:pt x="505" y="1738"/>
                      <a:pt x="655" y="1847"/>
                      <a:pt x="839" y="1886"/>
                    </a:cubicBezTo>
                    <a:cubicBezTo>
                      <a:pt x="929" y="1905"/>
                      <a:pt x="1021" y="1923"/>
                      <a:pt x="1102" y="1939"/>
                    </a:cubicBezTo>
                    <a:cubicBezTo>
                      <a:pt x="1229" y="1965"/>
                      <a:pt x="1329" y="1985"/>
                      <a:pt x="1351" y="1992"/>
                    </a:cubicBezTo>
                    <a:cubicBezTo>
                      <a:pt x="1446" y="2025"/>
                      <a:pt x="1545" y="2068"/>
                      <a:pt x="1663" y="2126"/>
                    </a:cubicBezTo>
                    <a:cubicBezTo>
                      <a:pt x="1780" y="2183"/>
                      <a:pt x="1989" y="2099"/>
                      <a:pt x="2094" y="2032"/>
                    </a:cubicBezTo>
                    <a:cubicBezTo>
                      <a:pt x="2203" y="1962"/>
                      <a:pt x="2227" y="1818"/>
                      <a:pt x="2195" y="1711"/>
                    </a:cubicBezTo>
                    <a:cubicBezTo>
                      <a:pt x="2174" y="1642"/>
                      <a:pt x="2058" y="1628"/>
                      <a:pt x="1946" y="1616"/>
                    </a:cubicBezTo>
                    <a:cubicBezTo>
                      <a:pt x="1885" y="1609"/>
                      <a:pt x="1828" y="1602"/>
                      <a:pt x="1787" y="1587"/>
                    </a:cubicBezTo>
                    <a:cubicBezTo>
                      <a:pt x="1702" y="1556"/>
                      <a:pt x="1588" y="1474"/>
                      <a:pt x="1506" y="1414"/>
                    </a:cubicBezTo>
                    <a:cubicBezTo>
                      <a:pt x="1493" y="1405"/>
                      <a:pt x="1480" y="1396"/>
                      <a:pt x="1469" y="1388"/>
                    </a:cubicBezTo>
                    <a:cubicBezTo>
                      <a:pt x="1385" y="1328"/>
                      <a:pt x="1418" y="1193"/>
                      <a:pt x="1446" y="1141"/>
                    </a:cubicBezTo>
                    <a:cubicBezTo>
                      <a:pt x="1462" y="1112"/>
                      <a:pt x="1513" y="1108"/>
                      <a:pt x="1572" y="1104"/>
                    </a:cubicBezTo>
                    <a:cubicBezTo>
                      <a:pt x="1622" y="1100"/>
                      <a:pt x="1679" y="1096"/>
                      <a:pt x="1716" y="1074"/>
                    </a:cubicBezTo>
                    <a:cubicBezTo>
                      <a:pt x="1794" y="1028"/>
                      <a:pt x="1810" y="851"/>
                      <a:pt x="1793" y="815"/>
                    </a:cubicBezTo>
                    <a:cubicBezTo>
                      <a:pt x="1777" y="781"/>
                      <a:pt x="1706" y="683"/>
                      <a:pt x="1584" y="679"/>
                    </a:cubicBezTo>
                    <a:cubicBezTo>
                      <a:pt x="1583" y="679"/>
                      <a:pt x="1582" y="679"/>
                      <a:pt x="1581" y="679"/>
                    </a:cubicBezTo>
                    <a:cubicBezTo>
                      <a:pt x="1516" y="679"/>
                      <a:pt x="1452" y="737"/>
                      <a:pt x="1400" y="784"/>
                    </a:cubicBezTo>
                    <a:cubicBezTo>
                      <a:pt x="1394" y="789"/>
                      <a:pt x="1394" y="789"/>
                      <a:pt x="1394" y="789"/>
                    </a:cubicBezTo>
                    <a:cubicBezTo>
                      <a:pt x="1371" y="810"/>
                      <a:pt x="1337" y="819"/>
                      <a:pt x="1296" y="815"/>
                    </a:cubicBezTo>
                    <a:cubicBezTo>
                      <a:pt x="1239" y="810"/>
                      <a:pt x="1183" y="780"/>
                      <a:pt x="1150" y="737"/>
                    </a:cubicBezTo>
                    <a:cubicBezTo>
                      <a:pt x="1050" y="606"/>
                      <a:pt x="978" y="493"/>
                      <a:pt x="934" y="401"/>
                    </a:cubicBezTo>
                    <a:cubicBezTo>
                      <a:pt x="916" y="362"/>
                      <a:pt x="817" y="161"/>
                      <a:pt x="686" y="55"/>
                    </a:cubicBezTo>
                    <a:cubicBezTo>
                      <a:pt x="652" y="27"/>
                      <a:pt x="593" y="13"/>
                      <a:pt x="518" y="13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23"/>
              <p:cNvSpPr/>
              <p:nvPr/>
            </p:nvSpPr>
            <p:spPr>
              <a:xfrm rot="-3153880">
                <a:off x="8321314" y="4203185"/>
                <a:ext cx="276390" cy="251610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08" extrusionOk="0">
                    <a:moveTo>
                      <a:pt x="112" y="208"/>
                    </a:moveTo>
                    <a:cubicBezTo>
                      <a:pt x="107" y="208"/>
                      <a:pt x="102" y="208"/>
                      <a:pt x="97" y="207"/>
                    </a:cubicBezTo>
                    <a:cubicBezTo>
                      <a:pt x="67" y="204"/>
                      <a:pt x="37" y="184"/>
                      <a:pt x="18" y="157"/>
                    </a:cubicBezTo>
                    <a:cubicBezTo>
                      <a:pt x="5" y="137"/>
                      <a:pt x="0" y="115"/>
                      <a:pt x="5" y="97"/>
                    </a:cubicBezTo>
                    <a:cubicBezTo>
                      <a:pt x="17" y="54"/>
                      <a:pt x="51" y="28"/>
                      <a:pt x="121" y="7"/>
                    </a:cubicBezTo>
                    <a:cubicBezTo>
                      <a:pt x="144" y="0"/>
                      <a:pt x="167" y="4"/>
                      <a:pt x="185" y="18"/>
                    </a:cubicBezTo>
                    <a:cubicBezTo>
                      <a:pt x="216" y="41"/>
                      <a:pt x="230" y="86"/>
                      <a:pt x="230" y="120"/>
                    </a:cubicBezTo>
                    <a:cubicBezTo>
                      <a:pt x="230" y="141"/>
                      <a:pt x="221" y="160"/>
                      <a:pt x="204" y="176"/>
                    </a:cubicBezTo>
                    <a:cubicBezTo>
                      <a:pt x="181" y="196"/>
                      <a:pt x="146" y="208"/>
                      <a:pt x="112" y="208"/>
                    </a:cubicBezTo>
                    <a:close/>
                    <a:moveTo>
                      <a:pt x="143" y="8"/>
                    </a:moveTo>
                    <a:cubicBezTo>
                      <a:pt x="137" y="8"/>
                      <a:pt x="129" y="9"/>
                      <a:pt x="122" y="11"/>
                    </a:cubicBezTo>
                    <a:cubicBezTo>
                      <a:pt x="54" y="31"/>
                      <a:pt x="20" y="57"/>
                      <a:pt x="9" y="98"/>
                    </a:cubicBezTo>
                    <a:cubicBezTo>
                      <a:pt x="4" y="115"/>
                      <a:pt x="9" y="135"/>
                      <a:pt x="22" y="154"/>
                    </a:cubicBezTo>
                    <a:cubicBezTo>
                      <a:pt x="40" y="181"/>
                      <a:pt x="69" y="200"/>
                      <a:pt x="98" y="203"/>
                    </a:cubicBezTo>
                    <a:cubicBezTo>
                      <a:pt x="134" y="208"/>
                      <a:pt x="175" y="195"/>
                      <a:pt x="201" y="173"/>
                    </a:cubicBezTo>
                    <a:cubicBezTo>
                      <a:pt x="217" y="158"/>
                      <a:pt x="226" y="140"/>
                      <a:pt x="226" y="120"/>
                    </a:cubicBezTo>
                    <a:cubicBezTo>
                      <a:pt x="226" y="87"/>
                      <a:pt x="213" y="44"/>
                      <a:pt x="183" y="21"/>
                    </a:cubicBezTo>
                    <a:cubicBezTo>
                      <a:pt x="171" y="12"/>
                      <a:pt x="158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23"/>
              <p:cNvSpPr/>
              <p:nvPr/>
            </p:nvSpPr>
            <p:spPr>
              <a:xfrm rot="-3153881">
                <a:off x="9059897" y="4564360"/>
                <a:ext cx="756735" cy="590902"/>
              </a:xfrm>
              <a:custGeom>
                <a:avLst/>
                <a:gdLst/>
                <a:ahLst/>
                <a:cxnLst/>
                <a:rect l="l" t="t" r="r" b="b"/>
                <a:pathLst>
                  <a:path w="631" h="491" extrusionOk="0">
                    <a:moveTo>
                      <a:pt x="395" y="458"/>
                    </a:moveTo>
                    <a:cubicBezTo>
                      <a:pt x="376" y="458"/>
                      <a:pt x="357" y="453"/>
                      <a:pt x="339" y="443"/>
                    </a:cubicBezTo>
                    <a:cubicBezTo>
                      <a:pt x="256" y="396"/>
                      <a:pt x="73" y="283"/>
                      <a:pt x="35" y="233"/>
                    </a:cubicBezTo>
                    <a:cubicBezTo>
                      <a:pt x="9" y="198"/>
                      <a:pt x="0" y="103"/>
                      <a:pt x="28" y="45"/>
                    </a:cubicBezTo>
                    <a:cubicBezTo>
                      <a:pt x="40" y="18"/>
                      <a:pt x="60" y="3"/>
                      <a:pt x="83" y="2"/>
                    </a:cubicBezTo>
                    <a:cubicBezTo>
                      <a:pt x="136" y="0"/>
                      <a:pt x="198" y="40"/>
                      <a:pt x="252" y="75"/>
                    </a:cubicBezTo>
                    <a:cubicBezTo>
                      <a:pt x="282" y="94"/>
                      <a:pt x="311" y="113"/>
                      <a:pt x="334" y="121"/>
                    </a:cubicBezTo>
                    <a:cubicBezTo>
                      <a:pt x="400" y="146"/>
                      <a:pt x="506" y="152"/>
                      <a:pt x="570" y="155"/>
                    </a:cubicBezTo>
                    <a:cubicBezTo>
                      <a:pt x="580" y="156"/>
                      <a:pt x="580" y="156"/>
                      <a:pt x="580" y="156"/>
                    </a:cubicBezTo>
                    <a:cubicBezTo>
                      <a:pt x="596" y="157"/>
                      <a:pt x="607" y="166"/>
                      <a:pt x="614" y="182"/>
                    </a:cubicBezTo>
                    <a:cubicBezTo>
                      <a:pt x="631" y="224"/>
                      <a:pt x="615" y="307"/>
                      <a:pt x="582" y="345"/>
                    </a:cubicBezTo>
                    <a:cubicBezTo>
                      <a:pt x="549" y="383"/>
                      <a:pt x="473" y="458"/>
                      <a:pt x="395" y="458"/>
                    </a:cubicBezTo>
                    <a:close/>
                    <a:moveTo>
                      <a:pt x="87" y="6"/>
                    </a:moveTo>
                    <a:cubicBezTo>
                      <a:pt x="86" y="6"/>
                      <a:pt x="85" y="6"/>
                      <a:pt x="83" y="7"/>
                    </a:cubicBezTo>
                    <a:cubicBezTo>
                      <a:pt x="61" y="7"/>
                      <a:pt x="43" y="21"/>
                      <a:pt x="31" y="47"/>
                    </a:cubicBezTo>
                    <a:cubicBezTo>
                      <a:pt x="5" y="102"/>
                      <a:pt x="14" y="197"/>
                      <a:pt x="39" y="230"/>
                    </a:cubicBezTo>
                    <a:cubicBezTo>
                      <a:pt x="76" y="280"/>
                      <a:pt x="259" y="392"/>
                      <a:pt x="341" y="439"/>
                    </a:cubicBezTo>
                    <a:cubicBezTo>
                      <a:pt x="433" y="491"/>
                      <a:pt x="538" y="388"/>
                      <a:pt x="579" y="342"/>
                    </a:cubicBezTo>
                    <a:cubicBezTo>
                      <a:pt x="611" y="305"/>
                      <a:pt x="627" y="224"/>
                      <a:pt x="610" y="184"/>
                    </a:cubicBezTo>
                    <a:cubicBezTo>
                      <a:pt x="604" y="169"/>
                      <a:pt x="594" y="161"/>
                      <a:pt x="580" y="160"/>
                    </a:cubicBezTo>
                    <a:cubicBezTo>
                      <a:pt x="570" y="160"/>
                      <a:pt x="570" y="160"/>
                      <a:pt x="570" y="160"/>
                    </a:cubicBezTo>
                    <a:cubicBezTo>
                      <a:pt x="506" y="156"/>
                      <a:pt x="399" y="150"/>
                      <a:pt x="333" y="125"/>
                    </a:cubicBezTo>
                    <a:cubicBezTo>
                      <a:pt x="309" y="116"/>
                      <a:pt x="280" y="98"/>
                      <a:pt x="250" y="78"/>
                    </a:cubicBezTo>
                    <a:cubicBezTo>
                      <a:pt x="198" y="45"/>
                      <a:pt x="138" y="6"/>
                      <a:pt x="87" y="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23"/>
              <p:cNvSpPr/>
              <p:nvPr/>
            </p:nvSpPr>
            <p:spPr>
              <a:xfrm rot="-3153883">
                <a:off x="7232204" y="4160970"/>
                <a:ext cx="1385758" cy="1942353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615" extrusionOk="0">
                    <a:moveTo>
                      <a:pt x="838" y="1607"/>
                    </a:moveTo>
                    <a:cubicBezTo>
                      <a:pt x="799" y="1607"/>
                      <a:pt x="760" y="1598"/>
                      <a:pt x="722" y="1581"/>
                    </a:cubicBezTo>
                    <a:cubicBezTo>
                      <a:pt x="555" y="1501"/>
                      <a:pt x="192" y="1237"/>
                      <a:pt x="153" y="1155"/>
                    </a:cubicBezTo>
                    <a:cubicBezTo>
                      <a:pt x="116" y="1079"/>
                      <a:pt x="56" y="680"/>
                      <a:pt x="31" y="509"/>
                    </a:cubicBezTo>
                    <a:cubicBezTo>
                      <a:pt x="28" y="489"/>
                      <a:pt x="25" y="473"/>
                      <a:pt x="23" y="461"/>
                    </a:cubicBezTo>
                    <a:cubicBezTo>
                      <a:pt x="0" y="309"/>
                      <a:pt x="9" y="72"/>
                      <a:pt x="128" y="41"/>
                    </a:cubicBezTo>
                    <a:cubicBezTo>
                      <a:pt x="287" y="0"/>
                      <a:pt x="477" y="16"/>
                      <a:pt x="544" y="146"/>
                    </a:cubicBezTo>
                    <a:cubicBezTo>
                      <a:pt x="591" y="237"/>
                      <a:pt x="667" y="366"/>
                      <a:pt x="712" y="444"/>
                    </a:cubicBezTo>
                    <a:cubicBezTo>
                      <a:pt x="728" y="470"/>
                      <a:pt x="740" y="491"/>
                      <a:pt x="747" y="504"/>
                    </a:cubicBezTo>
                    <a:cubicBezTo>
                      <a:pt x="795" y="589"/>
                      <a:pt x="937" y="715"/>
                      <a:pt x="1020" y="757"/>
                    </a:cubicBezTo>
                    <a:cubicBezTo>
                      <a:pt x="1104" y="802"/>
                      <a:pt x="1154" y="983"/>
                      <a:pt x="1128" y="1081"/>
                    </a:cubicBezTo>
                    <a:cubicBezTo>
                      <a:pt x="1103" y="1172"/>
                      <a:pt x="1058" y="1341"/>
                      <a:pt x="1054" y="1446"/>
                    </a:cubicBezTo>
                    <a:cubicBezTo>
                      <a:pt x="1052" y="1492"/>
                      <a:pt x="1019" y="1540"/>
                      <a:pt x="967" y="1572"/>
                    </a:cubicBezTo>
                    <a:cubicBezTo>
                      <a:pt x="928" y="1595"/>
                      <a:pt x="883" y="1607"/>
                      <a:pt x="838" y="1607"/>
                    </a:cubicBezTo>
                    <a:close/>
                    <a:moveTo>
                      <a:pt x="129" y="43"/>
                    </a:moveTo>
                    <a:cubicBezTo>
                      <a:pt x="129" y="45"/>
                      <a:pt x="129" y="45"/>
                      <a:pt x="129" y="45"/>
                    </a:cubicBezTo>
                    <a:cubicBezTo>
                      <a:pt x="13" y="76"/>
                      <a:pt x="5" y="310"/>
                      <a:pt x="28" y="460"/>
                    </a:cubicBezTo>
                    <a:cubicBezTo>
                      <a:pt x="29" y="472"/>
                      <a:pt x="32" y="489"/>
                      <a:pt x="35" y="509"/>
                    </a:cubicBezTo>
                    <a:cubicBezTo>
                      <a:pt x="61" y="679"/>
                      <a:pt x="121" y="1078"/>
                      <a:pt x="157" y="1153"/>
                    </a:cubicBezTo>
                    <a:cubicBezTo>
                      <a:pt x="196" y="1235"/>
                      <a:pt x="557" y="1497"/>
                      <a:pt x="724" y="1577"/>
                    </a:cubicBezTo>
                    <a:cubicBezTo>
                      <a:pt x="803" y="1615"/>
                      <a:pt x="893" y="1611"/>
                      <a:pt x="965" y="1568"/>
                    </a:cubicBezTo>
                    <a:cubicBezTo>
                      <a:pt x="1016" y="1537"/>
                      <a:pt x="1048" y="1491"/>
                      <a:pt x="1050" y="1446"/>
                    </a:cubicBezTo>
                    <a:cubicBezTo>
                      <a:pt x="1053" y="1340"/>
                      <a:pt x="1099" y="1171"/>
                      <a:pt x="1124" y="1080"/>
                    </a:cubicBezTo>
                    <a:cubicBezTo>
                      <a:pt x="1150" y="983"/>
                      <a:pt x="1101" y="805"/>
                      <a:pt x="1018" y="761"/>
                    </a:cubicBezTo>
                    <a:cubicBezTo>
                      <a:pt x="935" y="718"/>
                      <a:pt x="792" y="592"/>
                      <a:pt x="744" y="506"/>
                    </a:cubicBezTo>
                    <a:cubicBezTo>
                      <a:pt x="737" y="493"/>
                      <a:pt x="724" y="472"/>
                      <a:pt x="709" y="446"/>
                    </a:cubicBezTo>
                    <a:cubicBezTo>
                      <a:pt x="663" y="368"/>
                      <a:pt x="587" y="239"/>
                      <a:pt x="541" y="147"/>
                    </a:cubicBezTo>
                    <a:cubicBezTo>
                      <a:pt x="475" y="20"/>
                      <a:pt x="287" y="4"/>
                      <a:pt x="129" y="45"/>
                    </a:cubicBezTo>
                    <a:lnTo>
                      <a:pt x="129" y="43"/>
                    </a:ln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23"/>
              <p:cNvSpPr/>
              <p:nvPr/>
            </p:nvSpPr>
            <p:spPr>
              <a:xfrm rot="-3153878">
                <a:off x="7428695" y="4433917"/>
                <a:ext cx="913039" cy="1441039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199" extrusionOk="0">
                    <a:moveTo>
                      <a:pt x="589" y="1199"/>
                    </a:moveTo>
                    <a:cubicBezTo>
                      <a:pt x="522" y="1199"/>
                      <a:pt x="413" y="1109"/>
                      <a:pt x="324" y="1035"/>
                    </a:cubicBezTo>
                    <a:cubicBezTo>
                      <a:pt x="275" y="995"/>
                      <a:pt x="233" y="960"/>
                      <a:pt x="205" y="945"/>
                    </a:cubicBezTo>
                    <a:cubicBezTo>
                      <a:pt x="117" y="897"/>
                      <a:pt x="38" y="709"/>
                      <a:pt x="30" y="585"/>
                    </a:cubicBezTo>
                    <a:cubicBezTo>
                      <a:pt x="29" y="568"/>
                      <a:pt x="29" y="568"/>
                      <a:pt x="29" y="568"/>
                    </a:cubicBezTo>
                    <a:cubicBezTo>
                      <a:pt x="20" y="424"/>
                      <a:pt x="0" y="87"/>
                      <a:pt x="57" y="33"/>
                    </a:cubicBezTo>
                    <a:cubicBezTo>
                      <a:pt x="81" y="11"/>
                      <a:pt x="120" y="0"/>
                      <a:pt x="164" y="5"/>
                    </a:cubicBezTo>
                    <a:cubicBezTo>
                      <a:pt x="228" y="12"/>
                      <a:pt x="290" y="48"/>
                      <a:pt x="326" y="100"/>
                    </a:cubicBezTo>
                    <a:cubicBezTo>
                      <a:pt x="353" y="140"/>
                      <a:pt x="375" y="197"/>
                      <a:pt x="397" y="257"/>
                    </a:cubicBezTo>
                    <a:cubicBezTo>
                      <a:pt x="428" y="339"/>
                      <a:pt x="460" y="425"/>
                      <a:pt x="510" y="461"/>
                    </a:cubicBezTo>
                    <a:cubicBezTo>
                      <a:pt x="523" y="471"/>
                      <a:pt x="538" y="481"/>
                      <a:pt x="554" y="492"/>
                    </a:cubicBezTo>
                    <a:cubicBezTo>
                      <a:pt x="640" y="550"/>
                      <a:pt x="759" y="630"/>
                      <a:pt x="743" y="762"/>
                    </a:cubicBezTo>
                    <a:cubicBezTo>
                      <a:pt x="742" y="772"/>
                      <a:pt x="741" y="783"/>
                      <a:pt x="739" y="794"/>
                    </a:cubicBezTo>
                    <a:cubicBezTo>
                      <a:pt x="721" y="950"/>
                      <a:pt x="696" y="1164"/>
                      <a:pt x="609" y="1196"/>
                    </a:cubicBezTo>
                    <a:cubicBezTo>
                      <a:pt x="603" y="1198"/>
                      <a:pt x="596" y="1199"/>
                      <a:pt x="589" y="1199"/>
                    </a:cubicBezTo>
                    <a:close/>
                    <a:moveTo>
                      <a:pt x="143" y="8"/>
                    </a:moveTo>
                    <a:cubicBezTo>
                      <a:pt x="109" y="8"/>
                      <a:pt x="79" y="18"/>
                      <a:pt x="60" y="36"/>
                    </a:cubicBezTo>
                    <a:cubicBezTo>
                      <a:pt x="4" y="89"/>
                      <a:pt x="25" y="436"/>
                      <a:pt x="33" y="567"/>
                    </a:cubicBezTo>
                    <a:cubicBezTo>
                      <a:pt x="34" y="585"/>
                      <a:pt x="34" y="585"/>
                      <a:pt x="34" y="585"/>
                    </a:cubicBezTo>
                    <a:cubicBezTo>
                      <a:pt x="42" y="708"/>
                      <a:pt x="120" y="894"/>
                      <a:pt x="207" y="941"/>
                    </a:cubicBezTo>
                    <a:cubicBezTo>
                      <a:pt x="236" y="957"/>
                      <a:pt x="278" y="992"/>
                      <a:pt x="327" y="1032"/>
                    </a:cubicBezTo>
                    <a:cubicBezTo>
                      <a:pt x="415" y="1105"/>
                      <a:pt x="523" y="1195"/>
                      <a:pt x="589" y="1195"/>
                    </a:cubicBezTo>
                    <a:cubicBezTo>
                      <a:pt x="595" y="1195"/>
                      <a:pt x="602" y="1194"/>
                      <a:pt x="608" y="1192"/>
                    </a:cubicBezTo>
                    <a:cubicBezTo>
                      <a:pt x="693" y="1161"/>
                      <a:pt x="717" y="949"/>
                      <a:pt x="735" y="793"/>
                    </a:cubicBezTo>
                    <a:cubicBezTo>
                      <a:pt x="737" y="782"/>
                      <a:pt x="738" y="772"/>
                      <a:pt x="739" y="762"/>
                    </a:cubicBezTo>
                    <a:cubicBezTo>
                      <a:pt x="755" y="632"/>
                      <a:pt x="637" y="553"/>
                      <a:pt x="552" y="495"/>
                    </a:cubicBezTo>
                    <a:cubicBezTo>
                      <a:pt x="536" y="485"/>
                      <a:pt x="520" y="474"/>
                      <a:pt x="507" y="465"/>
                    </a:cubicBezTo>
                    <a:cubicBezTo>
                      <a:pt x="457" y="427"/>
                      <a:pt x="425" y="341"/>
                      <a:pt x="393" y="258"/>
                    </a:cubicBezTo>
                    <a:cubicBezTo>
                      <a:pt x="371" y="198"/>
                      <a:pt x="350" y="142"/>
                      <a:pt x="322" y="102"/>
                    </a:cubicBezTo>
                    <a:cubicBezTo>
                      <a:pt x="287" y="52"/>
                      <a:pt x="226" y="16"/>
                      <a:pt x="163" y="9"/>
                    </a:cubicBezTo>
                    <a:cubicBezTo>
                      <a:pt x="157" y="8"/>
                      <a:pt x="150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23"/>
              <p:cNvSpPr/>
              <p:nvPr/>
            </p:nvSpPr>
            <p:spPr>
              <a:xfrm rot="-3153879">
                <a:off x="7440314" y="4854408"/>
                <a:ext cx="348823" cy="560404"/>
              </a:xfrm>
              <a:custGeom>
                <a:avLst/>
                <a:gdLst/>
                <a:ahLst/>
                <a:cxnLst/>
                <a:rect l="l" t="t" r="r" b="b"/>
                <a:pathLst>
                  <a:path w="291" h="465" extrusionOk="0">
                    <a:moveTo>
                      <a:pt x="128" y="464"/>
                    </a:moveTo>
                    <a:cubicBezTo>
                      <a:pt x="99" y="464"/>
                      <a:pt x="73" y="455"/>
                      <a:pt x="52" y="437"/>
                    </a:cubicBezTo>
                    <a:cubicBezTo>
                      <a:pt x="18" y="408"/>
                      <a:pt x="0" y="358"/>
                      <a:pt x="1" y="302"/>
                    </a:cubicBezTo>
                    <a:cubicBezTo>
                      <a:pt x="2" y="273"/>
                      <a:pt x="13" y="22"/>
                      <a:pt x="67" y="10"/>
                    </a:cubicBezTo>
                    <a:cubicBezTo>
                      <a:pt x="110" y="0"/>
                      <a:pt x="192" y="41"/>
                      <a:pt x="216" y="125"/>
                    </a:cubicBezTo>
                    <a:cubicBezTo>
                      <a:pt x="225" y="155"/>
                      <a:pt x="230" y="184"/>
                      <a:pt x="235" y="212"/>
                    </a:cubicBezTo>
                    <a:cubicBezTo>
                      <a:pt x="244" y="260"/>
                      <a:pt x="253" y="306"/>
                      <a:pt x="276" y="343"/>
                    </a:cubicBezTo>
                    <a:cubicBezTo>
                      <a:pt x="288" y="363"/>
                      <a:pt x="291" y="381"/>
                      <a:pt x="284" y="397"/>
                    </a:cubicBezTo>
                    <a:cubicBezTo>
                      <a:pt x="272" y="425"/>
                      <a:pt x="229" y="447"/>
                      <a:pt x="158" y="461"/>
                    </a:cubicBezTo>
                    <a:cubicBezTo>
                      <a:pt x="148" y="463"/>
                      <a:pt x="138" y="464"/>
                      <a:pt x="128" y="464"/>
                    </a:cubicBezTo>
                    <a:close/>
                    <a:moveTo>
                      <a:pt x="81" y="12"/>
                    </a:moveTo>
                    <a:cubicBezTo>
                      <a:pt x="76" y="12"/>
                      <a:pt x="72" y="13"/>
                      <a:pt x="67" y="14"/>
                    </a:cubicBezTo>
                    <a:cubicBezTo>
                      <a:pt x="26" y="23"/>
                      <a:pt x="9" y="206"/>
                      <a:pt x="6" y="302"/>
                    </a:cubicBezTo>
                    <a:cubicBezTo>
                      <a:pt x="4" y="356"/>
                      <a:pt x="22" y="406"/>
                      <a:pt x="55" y="433"/>
                    </a:cubicBezTo>
                    <a:cubicBezTo>
                      <a:pt x="82" y="457"/>
                      <a:pt x="117" y="465"/>
                      <a:pt x="157" y="457"/>
                    </a:cubicBezTo>
                    <a:cubicBezTo>
                      <a:pt x="227" y="443"/>
                      <a:pt x="269" y="422"/>
                      <a:pt x="280" y="396"/>
                    </a:cubicBezTo>
                    <a:cubicBezTo>
                      <a:pt x="287" y="381"/>
                      <a:pt x="284" y="364"/>
                      <a:pt x="272" y="346"/>
                    </a:cubicBezTo>
                    <a:cubicBezTo>
                      <a:pt x="249" y="308"/>
                      <a:pt x="240" y="261"/>
                      <a:pt x="231" y="212"/>
                    </a:cubicBezTo>
                    <a:cubicBezTo>
                      <a:pt x="226" y="185"/>
                      <a:pt x="221" y="156"/>
                      <a:pt x="212" y="126"/>
                    </a:cubicBezTo>
                    <a:cubicBezTo>
                      <a:pt x="191" y="52"/>
                      <a:pt x="124" y="12"/>
                      <a:pt x="8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23"/>
              <p:cNvSpPr/>
              <p:nvPr/>
            </p:nvSpPr>
            <p:spPr>
              <a:xfrm rot="-3153880">
                <a:off x="8207583" y="5119597"/>
                <a:ext cx="251609" cy="297357"/>
              </a:xfrm>
              <a:custGeom>
                <a:avLst/>
                <a:gdLst/>
                <a:ahLst/>
                <a:cxnLst/>
                <a:rect l="l" t="t" r="r" b="b"/>
                <a:pathLst>
                  <a:path w="210" h="247" extrusionOk="0">
                    <a:moveTo>
                      <a:pt x="114" y="237"/>
                    </a:moveTo>
                    <a:cubicBezTo>
                      <a:pt x="73" y="237"/>
                      <a:pt x="32" y="180"/>
                      <a:pt x="7" y="122"/>
                    </a:cubicBezTo>
                    <a:cubicBezTo>
                      <a:pt x="0" y="107"/>
                      <a:pt x="0" y="92"/>
                      <a:pt x="7" y="78"/>
                    </a:cubicBezTo>
                    <a:cubicBezTo>
                      <a:pt x="24" y="40"/>
                      <a:pt x="78" y="14"/>
                      <a:pt x="104" y="5"/>
                    </a:cubicBezTo>
                    <a:cubicBezTo>
                      <a:pt x="117" y="0"/>
                      <a:pt x="135" y="5"/>
                      <a:pt x="154" y="17"/>
                    </a:cubicBezTo>
                    <a:cubicBezTo>
                      <a:pt x="178" y="34"/>
                      <a:pt x="204" y="64"/>
                      <a:pt x="206" y="95"/>
                    </a:cubicBezTo>
                    <a:cubicBezTo>
                      <a:pt x="210" y="146"/>
                      <a:pt x="179" y="216"/>
                      <a:pt x="131" y="234"/>
                    </a:cubicBezTo>
                    <a:cubicBezTo>
                      <a:pt x="126" y="236"/>
                      <a:pt x="120" y="237"/>
                      <a:pt x="114" y="237"/>
                    </a:cubicBezTo>
                    <a:close/>
                    <a:moveTo>
                      <a:pt x="115" y="7"/>
                    </a:moveTo>
                    <a:cubicBezTo>
                      <a:pt x="111" y="7"/>
                      <a:pt x="108" y="8"/>
                      <a:pt x="105" y="9"/>
                    </a:cubicBezTo>
                    <a:cubicBezTo>
                      <a:pt x="85" y="16"/>
                      <a:pt x="27" y="42"/>
                      <a:pt x="11" y="79"/>
                    </a:cubicBezTo>
                    <a:cubicBezTo>
                      <a:pt x="5" y="93"/>
                      <a:pt x="5" y="107"/>
                      <a:pt x="11" y="120"/>
                    </a:cubicBezTo>
                    <a:cubicBezTo>
                      <a:pt x="37" y="182"/>
                      <a:pt x="85" y="247"/>
                      <a:pt x="130" y="230"/>
                    </a:cubicBezTo>
                    <a:cubicBezTo>
                      <a:pt x="176" y="212"/>
                      <a:pt x="206" y="144"/>
                      <a:pt x="202" y="96"/>
                    </a:cubicBezTo>
                    <a:cubicBezTo>
                      <a:pt x="200" y="66"/>
                      <a:pt x="175" y="37"/>
                      <a:pt x="152" y="21"/>
                    </a:cubicBezTo>
                    <a:cubicBezTo>
                      <a:pt x="138" y="12"/>
                      <a:pt x="125" y="7"/>
                      <a:pt x="115" y="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23"/>
              <p:cNvSpPr/>
              <p:nvPr/>
            </p:nvSpPr>
            <p:spPr>
              <a:xfrm rot="-3153878">
                <a:off x="9301266" y="4699738"/>
                <a:ext cx="360260" cy="232548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92" extrusionOk="0">
                    <a:moveTo>
                      <a:pt x="202" y="185"/>
                    </a:moveTo>
                    <a:cubicBezTo>
                      <a:pt x="178" y="185"/>
                      <a:pt x="156" y="174"/>
                      <a:pt x="135" y="164"/>
                    </a:cubicBezTo>
                    <a:cubicBezTo>
                      <a:pt x="132" y="162"/>
                      <a:pt x="132" y="162"/>
                      <a:pt x="132" y="162"/>
                    </a:cubicBezTo>
                    <a:cubicBezTo>
                      <a:pt x="103" y="147"/>
                      <a:pt x="42" y="117"/>
                      <a:pt x="21" y="96"/>
                    </a:cubicBezTo>
                    <a:cubicBezTo>
                      <a:pt x="1" y="76"/>
                      <a:pt x="0" y="52"/>
                      <a:pt x="18" y="24"/>
                    </a:cubicBezTo>
                    <a:cubicBezTo>
                      <a:pt x="35" y="0"/>
                      <a:pt x="80" y="24"/>
                      <a:pt x="120" y="46"/>
                    </a:cubicBezTo>
                    <a:cubicBezTo>
                      <a:pt x="124" y="48"/>
                      <a:pt x="124" y="48"/>
                      <a:pt x="124" y="48"/>
                    </a:cubicBezTo>
                    <a:cubicBezTo>
                      <a:pt x="128" y="50"/>
                      <a:pt x="133" y="52"/>
                      <a:pt x="137" y="54"/>
                    </a:cubicBezTo>
                    <a:cubicBezTo>
                      <a:pt x="169" y="72"/>
                      <a:pt x="192" y="84"/>
                      <a:pt x="213" y="84"/>
                    </a:cubicBezTo>
                    <a:cubicBezTo>
                      <a:pt x="217" y="84"/>
                      <a:pt x="222" y="84"/>
                      <a:pt x="227" y="84"/>
                    </a:cubicBezTo>
                    <a:cubicBezTo>
                      <a:pt x="249" y="82"/>
                      <a:pt x="273" y="81"/>
                      <a:pt x="291" y="101"/>
                    </a:cubicBezTo>
                    <a:cubicBezTo>
                      <a:pt x="297" y="107"/>
                      <a:pt x="299" y="115"/>
                      <a:pt x="298" y="122"/>
                    </a:cubicBezTo>
                    <a:cubicBezTo>
                      <a:pt x="295" y="139"/>
                      <a:pt x="275" y="156"/>
                      <a:pt x="240" y="175"/>
                    </a:cubicBezTo>
                    <a:cubicBezTo>
                      <a:pt x="227" y="182"/>
                      <a:pt x="214" y="185"/>
                      <a:pt x="202" y="185"/>
                    </a:cubicBezTo>
                    <a:close/>
                    <a:moveTo>
                      <a:pt x="40" y="18"/>
                    </a:moveTo>
                    <a:cubicBezTo>
                      <a:pt x="32" y="18"/>
                      <a:pt x="26" y="21"/>
                      <a:pt x="22" y="27"/>
                    </a:cubicBezTo>
                    <a:cubicBezTo>
                      <a:pt x="4" y="52"/>
                      <a:pt x="5" y="74"/>
                      <a:pt x="24" y="93"/>
                    </a:cubicBezTo>
                    <a:cubicBezTo>
                      <a:pt x="45" y="114"/>
                      <a:pt x="105" y="144"/>
                      <a:pt x="134" y="158"/>
                    </a:cubicBezTo>
                    <a:cubicBezTo>
                      <a:pt x="137" y="160"/>
                      <a:pt x="137" y="160"/>
                      <a:pt x="137" y="160"/>
                    </a:cubicBezTo>
                    <a:cubicBezTo>
                      <a:pt x="168" y="175"/>
                      <a:pt x="201" y="192"/>
                      <a:pt x="238" y="172"/>
                    </a:cubicBezTo>
                    <a:cubicBezTo>
                      <a:pt x="272" y="154"/>
                      <a:pt x="291" y="136"/>
                      <a:pt x="293" y="122"/>
                    </a:cubicBezTo>
                    <a:cubicBezTo>
                      <a:pt x="295" y="115"/>
                      <a:pt x="293" y="109"/>
                      <a:pt x="288" y="104"/>
                    </a:cubicBezTo>
                    <a:cubicBezTo>
                      <a:pt x="271" y="85"/>
                      <a:pt x="248" y="87"/>
                      <a:pt x="227" y="88"/>
                    </a:cubicBezTo>
                    <a:cubicBezTo>
                      <a:pt x="222" y="88"/>
                      <a:pt x="217" y="88"/>
                      <a:pt x="213" y="88"/>
                    </a:cubicBezTo>
                    <a:cubicBezTo>
                      <a:pt x="191" y="88"/>
                      <a:pt x="167" y="76"/>
                      <a:pt x="135" y="58"/>
                    </a:cubicBezTo>
                    <a:cubicBezTo>
                      <a:pt x="131" y="56"/>
                      <a:pt x="126" y="54"/>
                      <a:pt x="122" y="51"/>
                    </a:cubicBezTo>
                    <a:cubicBezTo>
                      <a:pt x="118" y="49"/>
                      <a:pt x="118" y="49"/>
                      <a:pt x="118" y="49"/>
                    </a:cubicBezTo>
                    <a:cubicBezTo>
                      <a:pt x="92" y="35"/>
                      <a:pt x="60" y="18"/>
                      <a:pt x="40" y="1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4" name="Google Shape;914;p23"/>
            <p:cNvGrpSpPr/>
            <p:nvPr/>
          </p:nvGrpSpPr>
          <p:grpSpPr>
            <a:xfrm rot="4013921" flipH="1">
              <a:off x="-1557369" y="3601925"/>
              <a:ext cx="3347380" cy="2854672"/>
              <a:chOff x="6937375" y="1462088"/>
              <a:chExt cx="2459038" cy="2097088"/>
            </a:xfrm>
          </p:grpSpPr>
          <p:sp>
            <p:nvSpPr>
              <p:cNvPr id="915" name="Google Shape;915;p23"/>
              <p:cNvSpPr/>
              <p:nvPr/>
            </p:nvSpPr>
            <p:spPr>
              <a:xfrm>
                <a:off x="7761288" y="2465388"/>
                <a:ext cx="1189039" cy="1093788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1091" extrusionOk="0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6" name="Google Shape;916;p23"/>
              <p:cNvSpPr/>
              <p:nvPr/>
            </p:nvSpPr>
            <p:spPr>
              <a:xfrm>
                <a:off x="7999413" y="2598738"/>
                <a:ext cx="744538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705" extrusionOk="0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7" name="Google Shape;917;p23"/>
              <p:cNvSpPr/>
              <p:nvPr/>
            </p:nvSpPr>
            <p:spPr>
              <a:xfrm>
                <a:off x="8156575" y="2870201"/>
                <a:ext cx="266700" cy="26352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4" extrusionOk="0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8" name="Google Shape;918;p23"/>
              <p:cNvSpPr/>
              <p:nvPr/>
            </p:nvSpPr>
            <p:spPr>
              <a:xfrm>
                <a:off x="8231188" y="1757363"/>
                <a:ext cx="1165225" cy="869949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869" extrusionOk="0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9" name="Google Shape;919;p23"/>
              <p:cNvSpPr/>
              <p:nvPr/>
            </p:nvSpPr>
            <p:spPr>
              <a:xfrm>
                <a:off x="8447088" y="1878013"/>
                <a:ext cx="796925" cy="617538"/>
              </a:xfrm>
              <a:custGeom>
                <a:avLst/>
                <a:gdLst/>
                <a:ahLst/>
                <a:cxnLst/>
                <a:rect l="l" t="t" r="r" b="b"/>
                <a:pathLst>
                  <a:path w="796" h="618" extrusionOk="0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0" name="Google Shape;920;p23"/>
              <p:cNvSpPr/>
              <p:nvPr/>
            </p:nvSpPr>
            <p:spPr>
              <a:xfrm>
                <a:off x="8756650" y="2111376"/>
                <a:ext cx="357188" cy="288925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8" extrusionOk="0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1" name="Google Shape;921;p23"/>
              <p:cNvSpPr/>
              <p:nvPr/>
            </p:nvSpPr>
            <p:spPr>
              <a:xfrm>
                <a:off x="6937375" y="1462088"/>
                <a:ext cx="1258887" cy="121920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1218" extrusionOk="0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2" name="Google Shape;922;p23"/>
              <p:cNvSpPr/>
              <p:nvPr/>
            </p:nvSpPr>
            <p:spPr>
              <a:xfrm>
                <a:off x="7381875" y="2116138"/>
                <a:ext cx="311150" cy="34448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43" extrusionOk="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3" name="Google Shape;923;p23"/>
              <p:cNvSpPr/>
              <p:nvPr/>
            </p:nvSpPr>
            <p:spPr>
              <a:xfrm>
                <a:off x="7113588" y="1614488"/>
                <a:ext cx="847724" cy="97155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970" extrusionOk="0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4" name="Google Shape;924;p23"/>
            <p:cNvGrpSpPr/>
            <p:nvPr/>
          </p:nvGrpSpPr>
          <p:grpSpPr>
            <a:xfrm rot="-606681" flipH="1">
              <a:off x="6756969" y="3601834"/>
              <a:ext cx="3347596" cy="2854857"/>
              <a:chOff x="6937375" y="1462088"/>
              <a:chExt cx="2459038" cy="2097088"/>
            </a:xfrm>
          </p:grpSpPr>
          <p:sp>
            <p:nvSpPr>
              <p:cNvPr id="925" name="Google Shape;925;p23"/>
              <p:cNvSpPr/>
              <p:nvPr/>
            </p:nvSpPr>
            <p:spPr>
              <a:xfrm>
                <a:off x="7761288" y="2465388"/>
                <a:ext cx="1189039" cy="1093788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1091" extrusionOk="0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6" name="Google Shape;926;p23"/>
              <p:cNvSpPr/>
              <p:nvPr/>
            </p:nvSpPr>
            <p:spPr>
              <a:xfrm>
                <a:off x="7999413" y="2598738"/>
                <a:ext cx="744538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705" extrusionOk="0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" name="Google Shape;927;p23"/>
              <p:cNvSpPr/>
              <p:nvPr/>
            </p:nvSpPr>
            <p:spPr>
              <a:xfrm>
                <a:off x="8156575" y="2870201"/>
                <a:ext cx="266700" cy="26352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4" extrusionOk="0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8" name="Google Shape;928;p23"/>
              <p:cNvSpPr/>
              <p:nvPr/>
            </p:nvSpPr>
            <p:spPr>
              <a:xfrm>
                <a:off x="8231188" y="1757363"/>
                <a:ext cx="1165225" cy="869949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869" extrusionOk="0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9" name="Google Shape;929;p23"/>
              <p:cNvSpPr/>
              <p:nvPr/>
            </p:nvSpPr>
            <p:spPr>
              <a:xfrm>
                <a:off x="8447088" y="1878013"/>
                <a:ext cx="796925" cy="617538"/>
              </a:xfrm>
              <a:custGeom>
                <a:avLst/>
                <a:gdLst/>
                <a:ahLst/>
                <a:cxnLst/>
                <a:rect l="l" t="t" r="r" b="b"/>
                <a:pathLst>
                  <a:path w="796" h="618" extrusionOk="0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0" name="Google Shape;930;p23"/>
              <p:cNvSpPr/>
              <p:nvPr/>
            </p:nvSpPr>
            <p:spPr>
              <a:xfrm>
                <a:off x="8756650" y="2111376"/>
                <a:ext cx="357188" cy="288925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8" extrusionOk="0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1" name="Google Shape;931;p23"/>
              <p:cNvSpPr/>
              <p:nvPr/>
            </p:nvSpPr>
            <p:spPr>
              <a:xfrm>
                <a:off x="6937375" y="1462088"/>
                <a:ext cx="1258887" cy="121920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1218" extrusionOk="0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" name="Google Shape;932;p23"/>
              <p:cNvSpPr/>
              <p:nvPr/>
            </p:nvSpPr>
            <p:spPr>
              <a:xfrm>
                <a:off x="7381875" y="2116138"/>
                <a:ext cx="311150" cy="34448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43" extrusionOk="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3" name="Google Shape;933;p23"/>
              <p:cNvSpPr/>
              <p:nvPr/>
            </p:nvSpPr>
            <p:spPr>
              <a:xfrm>
                <a:off x="7113588" y="1614488"/>
                <a:ext cx="847724" cy="97155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970" extrusionOk="0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34" name="Google Shape;934;p23"/>
          <p:cNvGrpSpPr/>
          <p:nvPr/>
        </p:nvGrpSpPr>
        <p:grpSpPr>
          <a:xfrm rot="-606453" flipH="1">
            <a:off x="7005515" y="3955594"/>
            <a:ext cx="2579252" cy="1012872"/>
            <a:chOff x="-49250" y="4319475"/>
            <a:chExt cx="2579200" cy="1012851"/>
          </a:xfrm>
        </p:grpSpPr>
        <p:pic>
          <p:nvPicPr>
            <p:cNvPr id="935" name="Google Shape;935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4091104">
              <a:off x="1951240" y="4698435"/>
              <a:ext cx="402770" cy="6516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6" name="Google Shape;936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49250" y="4319475"/>
              <a:ext cx="911450" cy="9558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8" name="Google Shape;938;p24"/>
          <p:cNvGrpSpPr/>
          <p:nvPr/>
        </p:nvGrpSpPr>
        <p:grpSpPr>
          <a:xfrm>
            <a:off x="-1327495" y="-1880341"/>
            <a:ext cx="12993435" cy="9236613"/>
            <a:chOff x="-1327495" y="-1880341"/>
            <a:chExt cx="12993435" cy="9236613"/>
          </a:xfrm>
        </p:grpSpPr>
        <p:sp>
          <p:nvSpPr>
            <p:cNvPr id="939" name="Google Shape;939;p24"/>
            <p:cNvSpPr/>
            <p:nvPr/>
          </p:nvSpPr>
          <p:spPr>
            <a:xfrm rot="-6299999">
              <a:off x="-719640" y="1637615"/>
              <a:ext cx="1606584" cy="1477887"/>
            </a:xfrm>
            <a:custGeom>
              <a:avLst/>
              <a:gdLst/>
              <a:ahLst/>
              <a:cxnLst/>
              <a:rect l="l" t="t" r="r" b="b"/>
              <a:pathLst>
                <a:path w="1189" h="1091" extrusionOk="0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24"/>
            <p:cNvSpPr/>
            <p:nvPr/>
          </p:nvSpPr>
          <p:spPr>
            <a:xfrm rot="-6300000">
              <a:off x="-1030392" y="-1433126"/>
              <a:ext cx="3399769" cy="3223903"/>
            </a:xfrm>
            <a:custGeom>
              <a:avLst/>
              <a:gdLst/>
              <a:ahLst/>
              <a:cxnLst/>
              <a:rect l="l" t="t" r="r" b="b"/>
              <a:pathLst>
                <a:path w="2514" h="2383" extrusionOk="0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24"/>
            <p:cNvSpPr/>
            <p:nvPr/>
          </p:nvSpPr>
          <p:spPr>
            <a:xfrm rot="-6300000">
              <a:off x="-928007" y="-1178606"/>
              <a:ext cx="3103763" cy="2797047"/>
            </a:xfrm>
            <a:custGeom>
              <a:avLst/>
              <a:gdLst/>
              <a:ahLst/>
              <a:cxnLst/>
              <a:rect l="l" t="t" r="r" b="b"/>
              <a:pathLst>
                <a:path w="2295" h="2067" extrusionOk="0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24"/>
            <p:cNvSpPr/>
            <p:nvPr/>
          </p:nvSpPr>
          <p:spPr>
            <a:xfrm rot="-6299999">
              <a:off x="-465479" y="429269"/>
              <a:ext cx="707839" cy="697117"/>
            </a:xfrm>
            <a:custGeom>
              <a:avLst/>
              <a:gdLst/>
              <a:ahLst/>
              <a:cxnLst/>
              <a:rect l="l" t="t" r="r" b="b"/>
              <a:pathLst>
                <a:path w="524" h="514" extrusionOk="0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24"/>
            <p:cNvSpPr/>
            <p:nvPr/>
          </p:nvSpPr>
          <p:spPr>
            <a:xfrm rot="-6300001">
              <a:off x="-242071" y="-1145801"/>
              <a:ext cx="1930469" cy="1947637"/>
            </a:xfrm>
            <a:custGeom>
              <a:avLst/>
              <a:gdLst/>
              <a:ahLst/>
              <a:cxnLst/>
              <a:rect l="l" t="t" r="r" b="b"/>
              <a:pathLst>
                <a:path w="1428" h="1439" extrusionOk="0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24"/>
            <p:cNvSpPr/>
            <p:nvPr/>
          </p:nvSpPr>
          <p:spPr>
            <a:xfrm rot="-6300000">
              <a:off x="-344029" y="651924"/>
              <a:ext cx="371079" cy="332471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24"/>
            <p:cNvSpPr/>
            <p:nvPr/>
          </p:nvSpPr>
          <p:spPr>
            <a:xfrm rot="-6299998">
              <a:off x="-128244" y="-739262"/>
              <a:ext cx="1276257" cy="1108953"/>
            </a:xfrm>
            <a:custGeom>
              <a:avLst/>
              <a:gdLst/>
              <a:ahLst/>
              <a:cxnLst/>
              <a:rect l="l" t="t" r="r" b="b"/>
              <a:pathLst>
                <a:path w="943" h="819" extrusionOk="0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24"/>
            <p:cNvSpPr/>
            <p:nvPr/>
          </p:nvSpPr>
          <p:spPr>
            <a:xfrm rot="-6300002">
              <a:off x="1140665" y="-208360"/>
              <a:ext cx="542677" cy="407545"/>
            </a:xfrm>
            <a:custGeom>
              <a:avLst/>
              <a:gdLst/>
              <a:ahLst/>
              <a:cxnLst/>
              <a:rect l="l" t="t" r="r" b="b"/>
              <a:pathLst>
                <a:path w="401" h="302" extrusionOk="0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24"/>
            <p:cNvSpPr/>
            <p:nvPr/>
          </p:nvSpPr>
          <p:spPr>
            <a:xfrm rot="-6300002">
              <a:off x="153189" y="-448064"/>
              <a:ext cx="868711" cy="542678"/>
            </a:xfrm>
            <a:custGeom>
              <a:avLst/>
              <a:gdLst/>
              <a:ahLst/>
              <a:cxnLst/>
              <a:rect l="l" t="t" r="r" b="b"/>
              <a:pathLst>
                <a:path w="643" h="401" extrusionOk="0">
                  <a:moveTo>
                    <a:pt x="308" y="393"/>
                  </a:moveTo>
                  <a:cubicBezTo>
                    <a:pt x="234" y="393"/>
                    <a:pt x="125" y="338"/>
                    <a:pt x="63" y="302"/>
                  </a:cubicBezTo>
                  <a:cubicBezTo>
                    <a:pt x="8" y="271"/>
                    <a:pt x="0" y="169"/>
                    <a:pt x="32" y="111"/>
                  </a:cubicBezTo>
                  <a:cubicBezTo>
                    <a:pt x="64" y="55"/>
                    <a:pt x="137" y="67"/>
                    <a:pt x="186" y="75"/>
                  </a:cubicBezTo>
                  <a:cubicBezTo>
                    <a:pt x="190" y="76"/>
                    <a:pt x="193" y="76"/>
                    <a:pt x="197" y="77"/>
                  </a:cubicBezTo>
                  <a:cubicBezTo>
                    <a:pt x="242" y="84"/>
                    <a:pt x="338" y="75"/>
                    <a:pt x="395" y="40"/>
                  </a:cubicBezTo>
                  <a:cubicBezTo>
                    <a:pt x="462" y="0"/>
                    <a:pt x="558" y="101"/>
                    <a:pt x="586" y="133"/>
                  </a:cubicBezTo>
                  <a:cubicBezTo>
                    <a:pt x="643" y="199"/>
                    <a:pt x="612" y="259"/>
                    <a:pt x="579" y="305"/>
                  </a:cubicBezTo>
                  <a:cubicBezTo>
                    <a:pt x="543" y="354"/>
                    <a:pt x="444" y="371"/>
                    <a:pt x="365" y="385"/>
                  </a:cubicBezTo>
                  <a:cubicBezTo>
                    <a:pt x="352" y="387"/>
                    <a:pt x="341" y="389"/>
                    <a:pt x="330" y="391"/>
                  </a:cubicBezTo>
                  <a:cubicBezTo>
                    <a:pt x="323" y="392"/>
                    <a:pt x="316" y="393"/>
                    <a:pt x="308" y="393"/>
                  </a:cubicBezTo>
                  <a:close/>
                  <a:moveTo>
                    <a:pt x="121" y="72"/>
                  </a:moveTo>
                  <a:cubicBezTo>
                    <a:pt x="87" y="72"/>
                    <a:pt x="54" y="81"/>
                    <a:pt x="36" y="113"/>
                  </a:cubicBezTo>
                  <a:cubicBezTo>
                    <a:pt x="5" y="169"/>
                    <a:pt x="13" y="269"/>
                    <a:pt x="65" y="299"/>
                  </a:cubicBezTo>
                  <a:cubicBezTo>
                    <a:pt x="133" y="337"/>
                    <a:pt x="258" y="401"/>
                    <a:pt x="329" y="387"/>
                  </a:cubicBezTo>
                  <a:cubicBezTo>
                    <a:pt x="340" y="385"/>
                    <a:pt x="352" y="383"/>
                    <a:pt x="364" y="381"/>
                  </a:cubicBezTo>
                  <a:cubicBezTo>
                    <a:pt x="439" y="368"/>
                    <a:pt x="541" y="350"/>
                    <a:pt x="575" y="303"/>
                  </a:cubicBezTo>
                  <a:cubicBezTo>
                    <a:pt x="624" y="236"/>
                    <a:pt x="627" y="186"/>
                    <a:pt x="583" y="136"/>
                  </a:cubicBezTo>
                  <a:cubicBezTo>
                    <a:pt x="555" y="104"/>
                    <a:pt x="461" y="5"/>
                    <a:pt x="397" y="44"/>
                  </a:cubicBezTo>
                  <a:cubicBezTo>
                    <a:pt x="339" y="79"/>
                    <a:pt x="242" y="88"/>
                    <a:pt x="196" y="81"/>
                  </a:cubicBezTo>
                  <a:cubicBezTo>
                    <a:pt x="193" y="80"/>
                    <a:pt x="189" y="80"/>
                    <a:pt x="185" y="79"/>
                  </a:cubicBezTo>
                  <a:cubicBezTo>
                    <a:pt x="166" y="76"/>
                    <a:pt x="144" y="72"/>
                    <a:pt x="121" y="7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24"/>
            <p:cNvSpPr/>
            <p:nvPr/>
          </p:nvSpPr>
          <p:spPr>
            <a:xfrm rot="-6300000">
              <a:off x="1292521" y="818321"/>
              <a:ext cx="1443561" cy="1730992"/>
            </a:xfrm>
            <a:custGeom>
              <a:avLst/>
              <a:gdLst/>
              <a:ahLst/>
              <a:cxnLst/>
              <a:rect l="l" t="t" r="r" b="b"/>
              <a:pathLst>
                <a:path w="1068" h="1278" extrusionOk="0">
                  <a:moveTo>
                    <a:pt x="352" y="1268"/>
                  </a:moveTo>
                  <a:cubicBezTo>
                    <a:pt x="320" y="1268"/>
                    <a:pt x="292" y="1258"/>
                    <a:pt x="270" y="1247"/>
                  </a:cubicBezTo>
                  <a:cubicBezTo>
                    <a:pt x="208" y="1215"/>
                    <a:pt x="165" y="1155"/>
                    <a:pt x="162" y="1117"/>
                  </a:cubicBezTo>
                  <a:cubicBezTo>
                    <a:pt x="157" y="1070"/>
                    <a:pt x="116" y="967"/>
                    <a:pt x="77" y="868"/>
                  </a:cubicBezTo>
                  <a:cubicBezTo>
                    <a:pt x="60" y="823"/>
                    <a:pt x="43" y="781"/>
                    <a:pt x="30" y="745"/>
                  </a:cubicBezTo>
                  <a:cubicBezTo>
                    <a:pt x="0" y="662"/>
                    <a:pt x="46" y="568"/>
                    <a:pt x="162" y="475"/>
                  </a:cubicBezTo>
                  <a:cubicBezTo>
                    <a:pt x="220" y="429"/>
                    <a:pt x="310" y="297"/>
                    <a:pt x="321" y="195"/>
                  </a:cubicBezTo>
                  <a:cubicBezTo>
                    <a:pt x="330" y="100"/>
                    <a:pt x="442" y="58"/>
                    <a:pt x="510" y="33"/>
                  </a:cubicBezTo>
                  <a:cubicBezTo>
                    <a:pt x="515" y="31"/>
                    <a:pt x="521" y="29"/>
                    <a:pt x="526" y="27"/>
                  </a:cubicBezTo>
                  <a:cubicBezTo>
                    <a:pt x="594" y="0"/>
                    <a:pt x="888" y="104"/>
                    <a:pt x="957" y="179"/>
                  </a:cubicBezTo>
                  <a:cubicBezTo>
                    <a:pt x="1026" y="256"/>
                    <a:pt x="1040" y="366"/>
                    <a:pt x="1054" y="473"/>
                  </a:cubicBezTo>
                  <a:cubicBezTo>
                    <a:pt x="1068" y="582"/>
                    <a:pt x="964" y="810"/>
                    <a:pt x="863" y="894"/>
                  </a:cubicBezTo>
                  <a:cubicBezTo>
                    <a:pt x="835" y="917"/>
                    <a:pt x="800" y="948"/>
                    <a:pt x="760" y="984"/>
                  </a:cubicBezTo>
                  <a:cubicBezTo>
                    <a:pt x="657" y="1076"/>
                    <a:pt x="529" y="1190"/>
                    <a:pt x="434" y="1245"/>
                  </a:cubicBezTo>
                  <a:cubicBezTo>
                    <a:pt x="405" y="1262"/>
                    <a:pt x="377" y="1268"/>
                    <a:pt x="352" y="1268"/>
                  </a:cubicBezTo>
                  <a:close/>
                  <a:moveTo>
                    <a:pt x="555" y="27"/>
                  </a:moveTo>
                  <a:cubicBezTo>
                    <a:pt x="543" y="27"/>
                    <a:pt x="534" y="28"/>
                    <a:pt x="527" y="31"/>
                  </a:cubicBezTo>
                  <a:cubicBezTo>
                    <a:pt x="522" y="33"/>
                    <a:pt x="517" y="35"/>
                    <a:pt x="511" y="37"/>
                  </a:cubicBezTo>
                  <a:cubicBezTo>
                    <a:pt x="445" y="62"/>
                    <a:pt x="334" y="103"/>
                    <a:pt x="325" y="195"/>
                  </a:cubicBezTo>
                  <a:cubicBezTo>
                    <a:pt x="314" y="299"/>
                    <a:pt x="223" y="432"/>
                    <a:pt x="165" y="479"/>
                  </a:cubicBezTo>
                  <a:cubicBezTo>
                    <a:pt x="50" y="570"/>
                    <a:pt x="5" y="662"/>
                    <a:pt x="34" y="744"/>
                  </a:cubicBezTo>
                  <a:cubicBezTo>
                    <a:pt x="47" y="779"/>
                    <a:pt x="64" y="821"/>
                    <a:pt x="81" y="866"/>
                  </a:cubicBezTo>
                  <a:cubicBezTo>
                    <a:pt x="120" y="966"/>
                    <a:pt x="161" y="1069"/>
                    <a:pt x="166" y="1116"/>
                  </a:cubicBezTo>
                  <a:cubicBezTo>
                    <a:pt x="169" y="1153"/>
                    <a:pt x="211" y="1212"/>
                    <a:pt x="272" y="1243"/>
                  </a:cubicBezTo>
                  <a:cubicBezTo>
                    <a:pt x="310" y="1263"/>
                    <a:pt x="368" y="1278"/>
                    <a:pt x="432" y="1241"/>
                  </a:cubicBezTo>
                  <a:cubicBezTo>
                    <a:pt x="527" y="1187"/>
                    <a:pt x="654" y="1073"/>
                    <a:pt x="757" y="981"/>
                  </a:cubicBezTo>
                  <a:cubicBezTo>
                    <a:pt x="798" y="945"/>
                    <a:pt x="832" y="914"/>
                    <a:pt x="860" y="891"/>
                  </a:cubicBezTo>
                  <a:cubicBezTo>
                    <a:pt x="961" y="808"/>
                    <a:pt x="1064" y="581"/>
                    <a:pt x="1050" y="474"/>
                  </a:cubicBezTo>
                  <a:cubicBezTo>
                    <a:pt x="1036" y="367"/>
                    <a:pt x="1022" y="257"/>
                    <a:pt x="954" y="182"/>
                  </a:cubicBezTo>
                  <a:cubicBezTo>
                    <a:pt x="916" y="141"/>
                    <a:pt x="818" y="96"/>
                    <a:pt x="739" y="69"/>
                  </a:cubicBezTo>
                  <a:cubicBezTo>
                    <a:pt x="662" y="42"/>
                    <a:pt x="595" y="27"/>
                    <a:pt x="555" y="27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24"/>
            <p:cNvSpPr/>
            <p:nvPr/>
          </p:nvSpPr>
          <p:spPr>
            <a:xfrm rot="8898568">
              <a:off x="9790939" y="4282687"/>
              <a:ext cx="1606583" cy="1477889"/>
            </a:xfrm>
            <a:custGeom>
              <a:avLst/>
              <a:gdLst/>
              <a:ahLst/>
              <a:cxnLst/>
              <a:rect l="l" t="t" r="r" b="b"/>
              <a:pathLst>
                <a:path w="1189" h="1091" extrusionOk="0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24"/>
            <p:cNvSpPr/>
            <p:nvPr/>
          </p:nvSpPr>
          <p:spPr>
            <a:xfrm rot="8898566">
              <a:off x="10116368" y="4626983"/>
              <a:ext cx="1005990" cy="952369"/>
            </a:xfrm>
            <a:custGeom>
              <a:avLst/>
              <a:gdLst/>
              <a:ahLst/>
              <a:cxnLst/>
              <a:rect l="l" t="t" r="r" b="b"/>
              <a:pathLst>
                <a:path w="744" h="705" extrusionOk="0">
                  <a:moveTo>
                    <a:pt x="140" y="688"/>
                  </a:moveTo>
                  <a:cubicBezTo>
                    <a:pt x="96" y="688"/>
                    <a:pt x="57" y="671"/>
                    <a:pt x="34" y="644"/>
                  </a:cubicBezTo>
                  <a:cubicBezTo>
                    <a:pt x="0" y="604"/>
                    <a:pt x="35" y="515"/>
                    <a:pt x="62" y="450"/>
                  </a:cubicBezTo>
                  <a:cubicBezTo>
                    <a:pt x="69" y="431"/>
                    <a:pt x="76" y="415"/>
                    <a:pt x="80" y="402"/>
                  </a:cubicBezTo>
                  <a:cubicBezTo>
                    <a:pt x="109" y="309"/>
                    <a:pt x="86" y="229"/>
                    <a:pt x="67" y="164"/>
                  </a:cubicBezTo>
                  <a:cubicBezTo>
                    <a:pt x="62" y="148"/>
                    <a:pt x="58" y="133"/>
                    <a:pt x="55" y="119"/>
                  </a:cubicBezTo>
                  <a:cubicBezTo>
                    <a:pt x="48" y="88"/>
                    <a:pt x="60" y="53"/>
                    <a:pt x="87" y="30"/>
                  </a:cubicBezTo>
                  <a:cubicBezTo>
                    <a:pt x="114" y="6"/>
                    <a:pt x="149" y="0"/>
                    <a:pt x="183" y="13"/>
                  </a:cubicBezTo>
                  <a:cubicBezTo>
                    <a:pt x="207" y="21"/>
                    <a:pt x="236" y="39"/>
                    <a:pt x="267" y="58"/>
                  </a:cubicBezTo>
                  <a:cubicBezTo>
                    <a:pt x="338" y="100"/>
                    <a:pt x="426" y="153"/>
                    <a:pt x="498" y="138"/>
                  </a:cubicBezTo>
                  <a:cubicBezTo>
                    <a:pt x="596" y="118"/>
                    <a:pt x="691" y="142"/>
                    <a:pt x="730" y="196"/>
                  </a:cubicBezTo>
                  <a:cubicBezTo>
                    <a:pt x="741" y="211"/>
                    <a:pt x="744" y="228"/>
                    <a:pt x="740" y="246"/>
                  </a:cubicBezTo>
                  <a:cubicBezTo>
                    <a:pt x="731" y="286"/>
                    <a:pt x="685" y="331"/>
                    <a:pt x="607" y="375"/>
                  </a:cubicBezTo>
                  <a:cubicBezTo>
                    <a:pt x="519" y="425"/>
                    <a:pt x="415" y="515"/>
                    <a:pt x="331" y="588"/>
                  </a:cubicBezTo>
                  <a:cubicBezTo>
                    <a:pt x="312" y="604"/>
                    <a:pt x="294" y="619"/>
                    <a:pt x="277" y="634"/>
                  </a:cubicBezTo>
                  <a:cubicBezTo>
                    <a:pt x="232" y="672"/>
                    <a:pt x="183" y="688"/>
                    <a:pt x="140" y="688"/>
                  </a:cubicBezTo>
                  <a:close/>
                  <a:moveTo>
                    <a:pt x="148" y="10"/>
                  </a:moveTo>
                  <a:cubicBezTo>
                    <a:pt x="127" y="10"/>
                    <a:pt x="106" y="18"/>
                    <a:pt x="89" y="33"/>
                  </a:cubicBezTo>
                  <a:cubicBezTo>
                    <a:pt x="64" y="55"/>
                    <a:pt x="52" y="89"/>
                    <a:pt x="59" y="118"/>
                  </a:cubicBezTo>
                  <a:cubicBezTo>
                    <a:pt x="62" y="132"/>
                    <a:pt x="66" y="147"/>
                    <a:pt x="71" y="163"/>
                  </a:cubicBezTo>
                  <a:cubicBezTo>
                    <a:pt x="90" y="228"/>
                    <a:pt x="113" y="309"/>
                    <a:pt x="84" y="403"/>
                  </a:cubicBezTo>
                  <a:cubicBezTo>
                    <a:pt x="80" y="416"/>
                    <a:pt x="73" y="433"/>
                    <a:pt x="66" y="452"/>
                  </a:cubicBezTo>
                  <a:cubicBezTo>
                    <a:pt x="40" y="516"/>
                    <a:pt x="4" y="603"/>
                    <a:pt x="37" y="641"/>
                  </a:cubicBezTo>
                  <a:cubicBezTo>
                    <a:pt x="82" y="694"/>
                    <a:pt x="186" y="705"/>
                    <a:pt x="275" y="630"/>
                  </a:cubicBezTo>
                  <a:cubicBezTo>
                    <a:pt x="291" y="616"/>
                    <a:pt x="309" y="601"/>
                    <a:pt x="328" y="584"/>
                  </a:cubicBezTo>
                  <a:cubicBezTo>
                    <a:pt x="412" y="512"/>
                    <a:pt x="517" y="422"/>
                    <a:pt x="605" y="372"/>
                  </a:cubicBezTo>
                  <a:cubicBezTo>
                    <a:pt x="682" y="328"/>
                    <a:pt x="727" y="284"/>
                    <a:pt x="736" y="245"/>
                  </a:cubicBezTo>
                  <a:cubicBezTo>
                    <a:pt x="740" y="229"/>
                    <a:pt x="736" y="213"/>
                    <a:pt x="726" y="199"/>
                  </a:cubicBezTo>
                  <a:cubicBezTo>
                    <a:pt x="688" y="146"/>
                    <a:pt x="595" y="122"/>
                    <a:pt x="499" y="142"/>
                  </a:cubicBezTo>
                  <a:cubicBezTo>
                    <a:pt x="498" y="140"/>
                    <a:pt x="498" y="140"/>
                    <a:pt x="498" y="140"/>
                  </a:cubicBezTo>
                  <a:cubicBezTo>
                    <a:pt x="499" y="142"/>
                    <a:pt x="499" y="142"/>
                    <a:pt x="499" y="142"/>
                  </a:cubicBezTo>
                  <a:cubicBezTo>
                    <a:pt x="426" y="157"/>
                    <a:pt x="337" y="104"/>
                    <a:pt x="265" y="61"/>
                  </a:cubicBezTo>
                  <a:cubicBezTo>
                    <a:pt x="234" y="43"/>
                    <a:pt x="205" y="25"/>
                    <a:pt x="182" y="16"/>
                  </a:cubicBezTo>
                  <a:cubicBezTo>
                    <a:pt x="171" y="12"/>
                    <a:pt x="159" y="10"/>
                    <a:pt x="148" y="1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24"/>
            <p:cNvSpPr/>
            <p:nvPr/>
          </p:nvSpPr>
          <p:spPr>
            <a:xfrm rot="8898568">
              <a:off x="10497123" y="4808699"/>
              <a:ext cx="360354" cy="356065"/>
            </a:xfrm>
            <a:custGeom>
              <a:avLst/>
              <a:gdLst/>
              <a:ahLst/>
              <a:cxnLst/>
              <a:rect l="l" t="t" r="r" b="b"/>
              <a:pathLst>
                <a:path w="265" h="264" extrusionOk="0">
                  <a:moveTo>
                    <a:pt x="74" y="242"/>
                  </a:moveTo>
                  <a:cubicBezTo>
                    <a:pt x="58" y="242"/>
                    <a:pt x="45" y="238"/>
                    <a:pt x="34" y="230"/>
                  </a:cubicBezTo>
                  <a:cubicBezTo>
                    <a:pt x="16" y="216"/>
                    <a:pt x="6" y="196"/>
                    <a:pt x="4" y="172"/>
                  </a:cubicBezTo>
                  <a:cubicBezTo>
                    <a:pt x="0" y="135"/>
                    <a:pt x="17" y="90"/>
                    <a:pt x="48" y="54"/>
                  </a:cubicBezTo>
                  <a:cubicBezTo>
                    <a:pt x="95" y="0"/>
                    <a:pt x="200" y="14"/>
                    <a:pt x="204" y="14"/>
                  </a:cubicBezTo>
                  <a:cubicBezTo>
                    <a:pt x="204" y="14"/>
                    <a:pt x="204" y="14"/>
                    <a:pt x="204" y="14"/>
                  </a:cubicBezTo>
                  <a:cubicBezTo>
                    <a:pt x="235" y="21"/>
                    <a:pt x="249" y="43"/>
                    <a:pt x="254" y="60"/>
                  </a:cubicBezTo>
                  <a:cubicBezTo>
                    <a:pt x="265" y="91"/>
                    <a:pt x="258" y="133"/>
                    <a:pt x="238" y="158"/>
                  </a:cubicBezTo>
                  <a:cubicBezTo>
                    <a:pt x="211" y="191"/>
                    <a:pt x="131" y="242"/>
                    <a:pt x="74" y="242"/>
                  </a:cubicBezTo>
                  <a:close/>
                  <a:moveTo>
                    <a:pt x="173" y="17"/>
                  </a:moveTo>
                  <a:cubicBezTo>
                    <a:pt x="137" y="17"/>
                    <a:pt x="81" y="23"/>
                    <a:pt x="51" y="57"/>
                  </a:cubicBezTo>
                  <a:cubicBezTo>
                    <a:pt x="21" y="92"/>
                    <a:pt x="4" y="136"/>
                    <a:pt x="8" y="172"/>
                  </a:cubicBezTo>
                  <a:cubicBezTo>
                    <a:pt x="10" y="195"/>
                    <a:pt x="20" y="213"/>
                    <a:pt x="37" y="226"/>
                  </a:cubicBezTo>
                  <a:cubicBezTo>
                    <a:pt x="85" y="264"/>
                    <a:pt x="202" y="195"/>
                    <a:pt x="235" y="155"/>
                  </a:cubicBezTo>
                  <a:cubicBezTo>
                    <a:pt x="254" y="131"/>
                    <a:pt x="261" y="91"/>
                    <a:pt x="251" y="61"/>
                  </a:cubicBezTo>
                  <a:cubicBezTo>
                    <a:pt x="245" y="45"/>
                    <a:pt x="232" y="25"/>
                    <a:pt x="204" y="18"/>
                  </a:cubicBezTo>
                  <a:cubicBezTo>
                    <a:pt x="202" y="18"/>
                    <a:pt x="190" y="17"/>
                    <a:pt x="173" y="17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24"/>
            <p:cNvSpPr/>
            <p:nvPr/>
          </p:nvSpPr>
          <p:spPr>
            <a:xfrm rot="8898568">
              <a:off x="6620952" y="3479712"/>
              <a:ext cx="3399765" cy="3223904"/>
            </a:xfrm>
            <a:custGeom>
              <a:avLst/>
              <a:gdLst/>
              <a:ahLst/>
              <a:cxnLst/>
              <a:rect l="l" t="t" r="r" b="b"/>
              <a:pathLst>
                <a:path w="2514" h="2383" extrusionOk="0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24"/>
            <p:cNvSpPr/>
            <p:nvPr/>
          </p:nvSpPr>
          <p:spPr>
            <a:xfrm rot="8898564">
              <a:off x="6821414" y="3725039"/>
              <a:ext cx="3103762" cy="2797048"/>
            </a:xfrm>
            <a:custGeom>
              <a:avLst/>
              <a:gdLst/>
              <a:ahLst/>
              <a:cxnLst/>
              <a:rect l="l" t="t" r="r" b="b"/>
              <a:pathLst>
                <a:path w="2295" h="2067" extrusionOk="0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24"/>
            <p:cNvSpPr/>
            <p:nvPr/>
          </p:nvSpPr>
          <p:spPr>
            <a:xfrm rot="8898567">
              <a:off x="8764999" y="5319220"/>
              <a:ext cx="707839" cy="697117"/>
            </a:xfrm>
            <a:custGeom>
              <a:avLst/>
              <a:gdLst/>
              <a:ahLst/>
              <a:cxnLst/>
              <a:rect l="l" t="t" r="r" b="b"/>
              <a:pathLst>
                <a:path w="524" h="514" extrusionOk="0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24"/>
            <p:cNvSpPr/>
            <p:nvPr/>
          </p:nvSpPr>
          <p:spPr>
            <a:xfrm rot="8898564">
              <a:off x="9280198" y="4706986"/>
              <a:ext cx="497633" cy="253107"/>
            </a:xfrm>
            <a:custGeom>
              <a:avLst/>
              <a:gdLst/>
              <a:ahLst/>
              <a:cxnLst/>
              <a:rect l="l" t="t" r="r" b="b"/>
              <a:pathLst>
                <a:path w="368" h="187" extrusionOk="0">
                  <a:moveTo>
                    <a:pt x="130" y="185"/>
                  </a:moveTo>
                  <a:cubicBezTo>
                    <a:pt x="93" y="185"/>
                    <a:pt x="53" y="178"/>
                    <a:pt x="28" y="155"/>
                  </a:cubicBezTo>
                  <a:cubicBezTo>
                    <a:pt x="9" y="137"/>
                    <a:pt x="0" y="113"/>
                    <a:pt x="3" y="82"/>
                  </a:cubicBezTo>
                  <a:cubicBezTo>
                    <a:pt x="8" y="11"/>
                    <a:pt x="82" y="11"/>
                    <a:pt x="147" y="11"/>
                  </a:cubicBezTo>
                  <a:cubicBezTo>
                    <a:pt x="173" y="10"/>
                    <a:pt x="198" y="10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49" y="0"/>
                    <a:pt x="282" y="9"/>
                    <a:pt x="311" y="31"/>
                  </a:cubicBezTo>
                  <a:cubicBezTo>
                    <a:pt x="341" y="53"/>
                    <a:pt x="363" y="87"/>
                    <a:pt x="365" y="115"/>
                  </a:cubicBezTo>
                  <a:cubicBezTo>
                    <a:pt x="368" y="156"/>
                    <a:pt x="312" y="164"/>
                    <a:pt x="240" y="173"/>
                  </a:cubicBezTo>
                  <a:cubicBezTo>
                    <a:pt x="224" y="175"/>
                    <a:pt x="207" y="177"/>
                    <a:pt x="190" y="180"/>
                  </a:cubicBezTo>
                  <a:cubicBezTo>
                    <a:pt x="174" y="183"/>
                    <a:pt x="153" y="185"/>
                    <a:pt x="130" y="185"/>
                  </a:cubicBezTo>
                  <a:close/>
                  <a:moveTo>
                    <a:pt x="219" y="10"/>
                  </a:moveTo>
                  <a:cubicBezTo>
                    <a:pt x="198" y="15"/>
                    <a:pt x="173" y="15"/>
                    <a:pt x="147" y="15"/>
                  </a:cubicBezTo>
                  <a:cubicBezTo>
                    <a:pt x="81" y="15"/>
                    <a:pt x="12" y="15"/>
                    <a:pt x="7" y="82"/>
                  </a:cubicBezTo>
                  <a:cubicBezTo>
                    <a:pt x="5" y="112"/>
                    <a:pt x="12" y="135"/>
                    <a:pt x="30" y="152"/>
                  </a:cubicBezTo>
                  <a:cubicBezTo>
                    <a:pt x="60" y="179"/>
                    <a:pt x="117" y="187"/>
                    <a:pt x="189" y="176"/>
                  </a:cubicBezTo>
                  <a:cubicBezTo>
                    <a:pt x="206" y="173"/>
                    <a:pt x="223" y="171"/>
                    <a:pt x="240" y="169"/>
                  </a:cubicBezTo>
                  <a:cubicBezTo>
                    <a:pt x="309" y="160"/>
                    <a:pt x="364" y="153"/>
                    <a:pt x="361" y="116"/>
                  </a:cubicBezTo>
                  <a:cubicBezTo>
                    <a:pt x="359" y="89"/>
                    <a:pt x="337" y="56"/>
                    <a:pt x="309" y="34"/>
                  </a:cubicBezTo>
                  <a:cubicBezTo>
                    <a:pt x="281" y="13"/>
                    <a:pt x="249" y="4"/>
                    <a:pt x="219" y="1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24"/>
            <p:cNvSpPr/>
            <p:nvPr/>
          </p:nvSpPr>
          <p:spPr>
            <a:xfrm rot="8898565">
              <a:off x="7004155" y="4167194"/>
              <a:ext cx="1930470" cy="1947636"/>
            </a:xfrm>
            <a:custGeom>
              <a:avLst/>
              <a:gdLst/>
              <a:ahLst/>
              <a:cxnLst/>
              <a:rect l="l" t="t" r="r" b="b"/>
              <a:pathLst>
                <a:path w="1428" h="1439" extrusionOk="0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24"/>
            <p:cNvSpPr/>
            <p:nvPr/>
          </p:nvSpPr>
          <p:spPr>
            <a:xfrm rot="8898568">
              <a:off x="8985491" y="5534912"/>
              <a:ext cx="371079" cy="332471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24"/>
            <p:cNvSpPr/>
            <p:nvPr/>
          </p:nvSpPr>
          <p:spPr>
            <a:xfrm rot="8898567">
              <a:off x="8830804" y="2987419"/>
              <a:ext cx="1038163" cy="1029588"/>
            </a:xfrm>
            <a:custGeom>
              <a:avLst/>
              <a:gdLst/>
              <a:ahLst/>
              <a:cxnLst/>
              <a:rect l="l" t="t" r="r" b="b"/>
              <a:pathLst>
                <a:path w="768" h="762" extrusionOk="0">
                  <a:moveTo>
                    <a:pt x="304" y="728"/>
                  </a:moveTo>
                  <a:cubicBezTo>
                    <a:pt x="252" y="728"/>
                    <a:pt x="198" y="698"/>
                    <a:pt x="139" y="653"/>
                  </a:cubicBezTo>
                  <a:cubicBezTo>
                    <a:pt x="39" y="576"/>
                    <a:pt x="0" y="418"/>
                    <a:pt x="58" y="328"/>
                  </a:cubicBezTo>
                  <a:cubicBezTo>
                    <a:pt x="80" y="295"/>
                    <a:pt x="99" y="270"/>
                    <a:pt x="115" y="248"/>
                  </a:cubicBezTo>
                  <a:cubicBezTo>
                    <a:pt x="145" y="209"/>
                    <a:pt x="168" y="178"/>
                    <a:pt x="189" y="128"/>
                  </a:cubicBezTo>
                  <a:cubicBezTo>
                    <a:pt x="226" y="39"/>
                    <a:pt x="306" y="3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78" y="1"/>
                    <a:pt x="592" y="19"/>
                    <a:pt x="652" y="82"/>
                  </a:cubicBezTo>
                  <a:cubicBezTo>
                    <a:pt x="713" y="145"/>
                    <a:pt x="768" y="289"/>
                    <a:pt x="713" y="393"/>
                  </a:cubicBezTo>
                  <a:cubicBezTo>
                    <a:pt x="682" y="451"/>
                    <a:pt x="628" y="493"/>
                    <a:pt x="571" y="538"/>
                  </a:cubicBezTo>
                  <a:cubicBezTo>
                    <a:pt x="527" y="573"/>
                    <a:pt x="481" y="609"/>
                    <a:pt x="438" y="657"/>
                  </a:cubicBezTo>
                  <a:cubicBezTo>
                    <a:pt x="392" y="707"/>
                    <a:pt x="349" y="728"/>
                    <a:pt x="304" y="728"/>
                  </a:cubicBezTo>
                  <a:close/>
                  <a:moveTo>
                    <a:pt x="369" y="4"/>
                  </a:moveTo>
                  <a:cubicBezTo>
                    <a:pt x="308" y="7"/>
                    <a:pt x="229" y="42"/>
                    <a:pt x="193" y="129"/>
                  </a:cubicBezTo>
                  <a:cubicBezTo>
                    <a:pt x="172" y="181"/>
                    <a:pt x="148" y="211"/>
                    <a:pt x="119" y="250"/>
                  </a:cubicBezTo>
                  <a:cubicBezTo>
                    <a:pt x="102" y="272"/>
                    <a:pt x="83" y="297"/>
                    <a:pt x="62" y="330"/>
                  </a:cubicBezTo>
                  <a:cubicBezTo>
                    <a:pt x="4" y="419"/>
                    <a:pt x="43" y="574"/>
                    <a:pt x="142" y="650"/>
                  </a:cubicBezTo>
                  <a:cubicBezTo>
                    <a:pt x="247" y="731"/>
                    <a:pt x="337" y="762"/>
                    <a:pt x="435" y="654"/>
                  </a:cubicBezTo>
                  <a:cubicBezTo>
                    <a:pt x="478" y="605"/>
                    <a:pt x="524" y="569"/>
                    <a:pt x="569" y="535"/>
                  </a:cubicBezTo>
                  <a:cubicBezTo>
                    <a:pt x="628" y="489"/>
                    <a:pt x="679" y="449"/>
                    <a:pt x="710" y="391"/>
                  </a:cubicBezTo>
                  <a:cubicBezTo>
                    <a:pt x="763" y="290"/>
                    <a:pt x="708" y="146"/>
                    <a:pt x="649" y="84"/>
                  </a:cubicBezTo>
                  <a:cubicBezTo>
                    <a:pt x="591" y="23"/>
                    <a:pt x="375" y="5"/>
                    <a:pt x="369" y="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24"/>
            <p:cNvSpPr/>
            <p:nvPr/>
          </p:nvSpPr>
          <p:spPr>
            <a:xfrm rot="8898573">
              <a:off x="9217046" y="3222388"/>
              <a:ext cx="356064" cy="289573"/>
            </a:xfrm>
            <a:custGeom>
              <a:avLst/>
              <a:gdLst/>
              <a:ahLst/>
              <a:cxnLst/>
              <a:rect l="l" t="t" r="r" b="b"/>
              <a:pathLst>
                <a:path w="263" h="213" extrusionOk="0">
                  <a:moveTo>
                    <a:pt x="128" y="211"/>
                  </a:moveTo>
                  <a:cubicBezTo>
                    <a:pt x="125" y="211"/>
                    <a:pt x="122" y="210"/>
                    <a:pt x="119" y="210"/>
                  </a:cubicBezTo>
                  <a:cubicBezTo>
                    <a:pt x="82" y="203"/>
                    <a:pt x="20" y="190"/>
                    <a:pt x="10" y="130"/>
                  </a:cubicBezTo>
                  <a:cubicBezTo>
                    <a:pt x="0" y="68"/>
                    <a:pt x="71" y="30"/>
                    <a:pt x="114" y="13"/>
                  </a:cubicBezTo>
                  <a:cubicBezTo>
                    <a:pt x="114" y="13"/>
                    <a:pt x="114" y="13"/>
                    <a:pt x="114" y="13"/>
                  </a:cubicBezTo>
                  <a:cubicBezTo>
                    <a:pt x="147" y="0"/>
                    <a:pt x="201" y="25"/>
                    <a:pt x="233" y="57"/>
                  </a:cubicBezTo>
                  <a:cubicBezTo>
                    <a:pt x="254" y="79"/>
                    <a:pt x="263" y="101"/>
                    <a:pt x="256" y="118"/>
                  </a:cubicBezTo>
                  <a:cubicBezTo>
                    <a:pt x="238" y="162"/>
                    <a:pt x="169" y="211"/>
                    <a:pt x="128" y="211"/>
                  </a:cubicBezTo>
                  <a:close/>
                  <a:moveTo>
                    <a:pt x="134" y="14"/>
                  </a:moveTo>
                  <a:cubicBezTo>
                    <a:pt x="127" y="14"/>
                    <a:pt x="121" y="15"/>
                    <a:pt x="116" y="17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74" y="34"/>
                    <a:pt x="4" y="71"/>
                    <a:pt x="14" y="130"/>
                  </a:cubicBezTo>
                  <a:cubicBezTo>
                    <a:pt x="23" y="187"/>
                    <a:pt x="84" y="199"/>
                    <a:pt x="120" y="206"/>
                  </a:cubicBezTo>
                  <a:cubicBezTo>
                    <a:pt x="159" y="213"/>
                    <a:pt x="234" y="163"/>
                    <a:pt x="252" y="117"/>
                  </a:cubicBezTo>
                  <a:cubicBezTo>
                    <a:pt x="259" y="101"/>
                    <a:pt x="250" y="80"/>
                    <a:pt x="230" y="60"/>
                  </a:cubicBezTo>
                  <a:cubicBezTo>
                    <a:pt x="205" y="35"/>
                    <a:pt x="165" y="14"/>
                    <a:pt x="134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24"/>
            <p:cNvSpPr/>
            <p:nvPr/>
          </p:nvSpPr>
          <p:spPr>
            <a:xfrm rot="8898571">
              <a:off x="9015374" y="3145593"/>
              <a:ext cx="722855" cy="722857"/>
            </a:xfrm>
            <a:custGeom>
              <a:avLst/>
              <a:gdLst/>
              <a:ahLst/>
              <a:cxnLst/>
              <a:rect l="l" t="t" r="r" b="b"/>
              <a:pathLst>
                <a:path w="535" h="534" extrusionOk="0">
                  <a:moveTo>
                    <a:pt x="183" y="533"/>
                  </a:moveTo>
                  <a:cubicBezTo>
                    <a:pt x="179" y="533"/>
                    <a:pt x="175" y="532"/>
                    <a:pt x="171" y="532"/>
                  </a:cubicBezTo>
                  <a:cubicBezTo>
                    <a:pt x="116" y="525"/>
                    <a:pt x="0" y="417"/>
                    <a:pt x="7" y="351"/>
                  </a:cubicBezTo>
                  <a:cubicBezTo>
                    <a:pt x="17" y="262"/>
                    <a:pt x="64" y="213"/>
                    <a:pt x="95" y="181"/>
                  </a:cubicBezTo>
                  <a:cubicBezTo>
                    <a:pt x="136" y="138"/>
                    <a:pt x="160" y="109"/>
                    <a:pt x="207" y="41"/>
                  </a:cubicBezTo>
                  <a:cubicBezTo>
                    <a:pt x="221" y="20"/>
                    <a:pt x="246" y="8"/>
                    <a:pt x="281" y="5"/>
                  </a:cubicBezTo>
                  <a:cubicBezTo>
                    <a:pt x="344" y="0"/>
                    <a:pt x="432" y="29"/>
                    <a:pt x="468" y="67"/>
                  </a:cubicBezTo>
                  <a:cubicBezTo>
                    <a:pt x="516" y="117"/>
                    <a:pt x="535" y="230"/>
                    <a:pt x="502" y="271"/>
                  </a:cubicBezTo>
                  <a:cubicBezTo>
                    <a:pt x="486" y="291"/>
                    <a:pt x="456" y="324"/>
                    <a:pt x="424" y="360"/>
                  </a:cubicBezTo>
                  <a:cubicBezTo>
                    <a:pt x="394" y="392"/>
                    <a:pt x="363" y="426"/>
                    <a:pt x="344" y="450"/>
                  </a:cubicBezTo>
                  <a:cubicBezTo>
                    <a:pt x="305" y="497"/>
                    <a:pt x="234" y="533"/>
                    <a:pt x="183" y="533"/>
                  </a:cubicBezTo>
                  <a:close/>
                  <a:moveTo>
                    <a:pt x="297" y="9"/>
                  </a:moveTo>
                  <a:cubicBezTo>
                    <a:pt x="292" y="9"/>
                    <a:pt x="286" y="9"/>
                    <a:pt x="281" y="9"/>
                  </a:cubicBezTo>
                  <a:cubicBezTo>
                    <a:pt x="248" y="12"/>
                    <a:pt x="224" y="24"/>
                    <a:pt x="210" y="43"/>
                  </a:cubicBezTo>
                  <a:cubicBezTo>
                    <a:pt x="163" y="112"/>
                    <a:pt x="139" y="141"/>
                    <a:pt x="98" y="183"/>
                  </a:cubicBezTo>
                  <a:cubicBezTo>
                    <a:pt x="67" y="216"/>
                    <a:pt x="21" y="264"/>
                    <a:pt x="12" y="351"/>
                  </a:cubicBezTo>
                  <a:cubicBezTo>
                    <a:pt x="5" y="415"/>
                    <a:pt x="119" y="521"/>
                    <a:pt x="171" y="528"/>
                  </a:cubicBezTo>
                  <a:cubicBezTo>
                    <a:pt x="222" y="534"/>
                    <a:pt x="299" y="497"/>
                    <a:pt x="341" y="447"/>
                  </a:cubicBezTo>
                  <a:cubicBezTo>
                    <a:pt x="360" y="424"/>
                    <a:pt x="391" y="390"/>
                    <a:pt x="421" y="357"/>
                  </a:cubicBezTo>
                  <a:cubicBezTo>
                    <a:pt x="453" y="322"/>
                    <a:pt x="483" y="288"/>
                    <a:pt x="499" y="268"/>
                  </a:cubicBezTo>
                  <a:cubicBezTo>
                    <a:pt x="529" y="232"/>
                    <a:pt x="516" y="123"/>
                    <a:pt x="465" y="70"/>
                  </a:cubicBezTo>
                  <a:cubicBezTo>
                    <a:pt x="436" y="39"/>
                    <a:pt x="363" y="9"/>
                    <a:pt x="297" y="9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24"/>
            <p:cNvSpPr/>
            <p:nvPr/>
          </p:nvSpPr>
          <p:spPr>
            <a:xfrm rot="8898569">
              <a:off x="8654407" y="2505782"/>
              <a:ext cx="1443560" cy="1730991"/>
            </a:xfrm>
            <a:custGeom>
              <a:avLst/>
              <a:gdLst/>
              <a:ahLst/>
              <a:cxnLst/>
              <a:rect l="l" t="t" r="r" b="b"/>
              <a:pathLst>
                <a:path w="1068" h="1278" extrusionOk="0">
                  <a:moveTo>
                    <a:pt x="352" y="1268"/>
                  </a:moveTo>
                  <a:cubicBezTo>
                    <a:pt x="320" y="1268"/>
                    <a:pt x="292" y="1258"/>
                    <a:pt x="270" y="1247"/>
                  </a:cubicBezTo>
                  <a:cubicBezTo>
                    <a:pt x="208" y="1215"/>
                    <a:pt x="165" y="1155"/>
                    <a:pt x="162" y="1117"/>
                  </a:cubicBezTo>
                  <a:cubicBezTo>
                    <a:pt x="157" y="1070"/>
                    <a:pt x="116" y="967"/>
                    <a:pt x="77" y="868"/>
                  </a:cubicBezTo>
                  <a:cubicBezTo>
                    <a:pt x="60" y="823"/>
                    <a:pt x="43" y="781"/>
                    <a:pt x="30" y="745"/>
                  </a:cubicBezTo>
                  <a:cubicBezTo>
                    <a:pt x="0" y="662"/>
                    <a:pt x="46" y="568"/>
                    <a:pt x="162" y="475"/>
                  </a:cubicBezTo>
                  <a:cubicBezTo>
                    <a:pt x="220" y="429"/>
                    <a:pt x="310" y="297"/>
                    <a:pt x="321" y="195"/>
                  </a:cubicBezTo>
                  <a:cubicBezTo>
                    <a:pt x="330" y="100"/>
                    <a:pt x="442" y="58"/>
                    <a:pt x="510" y="33"/>
                  </a:cubicBezTo>
                  <a:cubicBezTo>
                    <a:pt x="515" y="31"/>
                    <a:pt x="521" y="29"/>
                    <a:pt x="526" y="27"/>
                  </a:cubicBezTo>
                  <a:cubicBezTo>
                    <a:pt x="594" y="0"/>
                    <a:pt x="888" y="104"/>
                    <a:pt x="957" y="179"/>
                  </a:cubicBezTo>
                  <a:cubicBezTo>
                    <a:pt x="1026" y="256"/>
                    <a:pt x="1040" y="366"/>
                    <a:pt x="1054" y="473"/>
                  </a:cubicBezTo>
                  <a:cubicBezTo>
                    <a:pt x="1068" y="582"/>
                    <a:pt x="964" y="810"/>
                    <a:pt x="863" y="894"/>
                  </a:cubicBezTo>
                  <a:cubicBezTo>
                    <a:pt x="835" y="917"/>
                    <a:pt x="800" y="948"/>
                    <a:pt x="760" y="984"/>
                  </a:cubicBezTo>
                  <a:cubicBezTo>
                    <a:pt x="657" y="1076"/>
                    <a:pt x="529" y="1190"/>
                    <a:pt x="434" y="1245"/>
                  </a:cubicBezTo>
                  <a:cubicBezTo>
                    <a:pt x="405" y="1262"/>
                    <a:pt x="377" y="1268"/>
                    <a:pt x="352" y="1268"/>
                  </a:cubicBezTo>
                  <a:close/>
                  <a:moveTo>
                    <a:pt x="555" y="27"/>
                  </a:moveTo>
                  <a:cubicBezTo>
                    <a:pt x="543" y="27"/>
                    <a:pt x="534" y="28"/>
                    <a:pt x="527" y="31"/>
                  </a:cubicBezTo>
                  <a:cubicBezTo>
                    <a:pt x="522" y="33"/>
                    <a:pt x="517" y="35"/>
                    <a:pt x="511" y="37"/>
                  </a:cubicBezTo>
                  <a:cubicBezTo>
                    <a:pt x="445" y="62"/>
                    <a:pt x="334" y="103"/>
                    <a:pt x="325" y="195"/>
                  </a:cubicBezTo>
                  <a:cubicBezTo>
                    <a:pt x="314" y="299"/>
                    <a:pt x="223" y="432"/>
                    <a:pt x="165" y="479"/>
                  </a:cubicBezTo>
                  <a:cubicBezTo>
                    <a:pt x="50" y="570"/>
                    <a:pt x="5" y="662"/>
                    <a:pt x="34" y="744"/>
                  </a:cubicBezTo>
                  <a:cubicBezTo>
                    <a:pt x="47" y="779"/>
                    <a:pt x="64" y="821"/>
                    <a:pt x="81" y="866"/>
                  </a:cubicBezTo>
                  <a:cubicBezTo>
                    <a:pt x="120" y="966"/>
                    <a:pt x="161" y="1069"/>
                    <a:pt x="166" y="1116"/>
                  </a:cubicBezTo>
                  <a:cubicBezTo>
                    <a:pt x="169" y="1153"/>
                    <a:pt x="211" y="1212"/>
                    <a:pt x="272" y="1243"/>
                  </a:cubicBezTo>
                  <a:cubicBezTo>
                    <a:pt x="310" y="1263"/>
                    <a:pt x="368" y="1278"/>
                    <a:pt x="432" y="1241"/>
                  </a:cubicBezTo>
                  <a:cubicBezTo>
                    <a:pt x="527" y="1187"/>
                    <a:pt x="654" y="1073"/>
                    <a:pt x="757" y="981"/>
                  </a:cubicBezTo>
                  <a:cubicBezTo>
                    <a:pt x="798" y="945"/>
                    <a:pt x="832" y="914"/>
                    <a:pt x="860" y="891"/>
                  </a:cubicBezTo>
                  <a:cubicBezTo>
                    <a:pt x="961" y="808"/>
                    <a:pt x="1064" y="581"/>
                    <a:pt x="1050" y="474"/>
                  </a:cubicBezTo>
                  <a:cubicBezTo>
                    <a:pt x="1036" y="367"/>
                    <a:pt x="1022" y="257"/>
                    <a:pt x="954" y="182"/>
                  </a:cubicBezTo>
                  <a:cubicBezTo>
                    <a:pt x="916" y="141"/>
                    <a:pt x="818" y="96"/>
                    <a:pt x="739" y="69"/>
                  </a:cubicBezTo>
                  <a:cubicBezTo>
                    <a:pt x="662" y="42"/>
                    <a:pt x="595" y="27"/>
                    <a:pt x="555" y="27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2" name="Google Shape;962;p24"/>
          <p:cNvGrpSpPr/>
          <p:nvPr/>
        </p:nvGrpSpPr>
        <p:grpSpPr>
          <a:xfrm>
            <a:off x="3229900" y="-1397741"/>
            <a:ext cx="8436059" cy="4071003"/>
            <a:chOff x="0" y="2771776"/>
            <a:chExt cx="5156200" cy="3062286"/>
          </a:xfrm>
        </p:grpSpPr>
        <p:sp>
          <p:nvSpPr>
            <p:cNvPr id="963" name="Google Shape;963;p24"/>
            <p:cNvSpPr/>
            <p:nvPr/>
          </p:nvSpPr>
          <p:spPr>
            <a:xfrm>
              <a:off x="1962150" y="3011488"/>
              <a:ext cx="2797178" cy="2262189"/>
            </a:xfrm>
            <a:custGeom>
              <a:avLst/>
              <a:gdLst/>
              <a:ahLst/>
              <a:cxnLst/>
              <a:rect l="l" t="t" r="r" b="b"/>
              <a:pathLst>
                <a:path w="2794" h="2258" extrusionOk="0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24"/>
            <p:cNvSpPr/>
            <p:nvPr/>
          </p:nvSpPr>
          <p:spPr>
            <a:xfrm>
              <a:off x="2160588" y="3625851"/>
              <a:ext cx="111125" cy="190500"/>
            </a:xfrm>
            <a:custGeom>
              <a:avLst/>
              <a:gdLst/>
              <a:ahLst/>
              <a:cxnLst/>
              <a:rect l="l" t="t" r="r" b="b"/>
              <a:pathLst>
                <a:path w="111" h="191" extrusionOk="0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24"/>
            <p:cNvSpPr/>
            <p:nvPr/>
          </p:nvSpPr>
          <p:spPr>
            <a:xfrm>
              <a:off x="2101850" y="3700463"/>
              <a:ext cx="69850" cy="96838"/>
            </a:xfrm>
            <a:custGeom>
              <a:avLst/>
              <a:gdLst/>
              <a:ahLst/>
              <a:cxnLst/>
              <a:rect l="l" t="t" r="r" b="b"/>
              <a:pathLst>
                <a:path w="70" h="98" extrusionOk="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24"/>
            <p:cNvSpPr/>
            <p:nvPr/>
          </p:nvSpPr>
          <p:spPr>
            <a:xfrm>
              <a:off x="1924050" y="3424238"/>
              <a:ext cx="144463" cy="90488"/>
            </a:xfrm>
            <a:custGeom>
              <a:avLst/>
              <a:gdLst/>
              <a:ahLst/>
              <a:cxnLst/>
              <a:rect l="l" t="t" r="r" b="b"/>
              <a:pathLst>
                <a:path w="145" h="91" extrusionOk="0">
                  <a:moveTo>
                    <a:pt x="118" y="65"/>
                  </a:moveTo>
                  <a:cubicBezTo>
                    <a:pt x="132" y="50"/>
                    <a:pt x="129" y="67"/>
                    <a:pt x="136" y="50"/>
                  </a:cubicBezTo>
                  <a:cubicBezTo>
                    <a:pt x="143" y="33"/>
                    <a:pt x="145" y="6"/>
                    <a:pt x="113" y="9"/>
                  </a:cubicBezTo>
                  <a:cubicBezTo>
                    <a:pt x="82" y="12"/>
                    <a:pt x="99" y="11"/>
                    <a:pt x="80" y="15"/>
                  </a:cubicBezTo>
                  <a:cubicBezTo>
                    <a:pt x="60" y="20"/>
                    <a:pt x="57" y="33"/>
                    <a:pt x="47" y="27"/>
                  </a:cubicBezTo>
                  <a:cubicBezTo>
                    <a:pt x="38" y="21"/>
                    <a:pt x="52" y="13"/>
                    <a:pt x="35" y="1"/>
                  </a:cubicBezTo>
                  <a:cubicBezTo>
                    <a:pt x="35" y="1"/>
                    <a:pt x="14" y="0"/>
                    <a:pt x="31" y="21"/>
                  </a:cubicBezTo>
                  <a:cubicBezTo>
                    <a:pt x="31" y="21"/>
                    <a:pt x="14" y="13"/>
                    <a:pt x="7" y="26"/>
                  </a:cubicBezTo>
                  <a:cubicBezTo>
                    <a:pt x="0" y="40"/>
                    <a:pt x="35" y="24"/>
                    <a:pt x="35" y="37"/>
                  </a:cubicBezTo>
                  <a:cubicBezTo>
                    <a:pt x="35" y="51"/>
                    <a:pt x="16" y="50"/>
                    <a:pt x="16" y="50"/>
                  </a:cubicBezTo>
                  <a:cubicBezTo>
                    <a:pt x="16" y="50"/>
                    <a:pt x="48" y="60"/>
                    <a:pt x="31" y="70"/>
                  </a:cubicBezTo>
                  <a:cubicBezTo>
                    <a:pt x="14" y="79"/>
                    <a:pt x="29" y="78"/>
                    <a:pt x="40" y="78"/>
                  </a:cubicBezTo>
                  <a:cubicBezTo>
                    <a:pt x="51" y="78"/>
                    <a:pt x="58" y="88"/>
                    <a:pt x="73" y="89"/>
                  </a:cubicBezTo>
                  <a:cubicBezTo>
                    <a:pt x="88" y="91"/>
                    <a:pt x="104" y="81"/>
                    <a:pt x="118" y="65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24"/>
            <p:cNvSpPr/>
            <p:nvPr/>
          </p:nvSpPr>
          <p:spPr>
            <a:xfrm>
              <a:off x="3424238" y="4486276"/>
              <a:ext cx="38100" cy="53975"/>
            </a:xfrm>
            <a:custGeom>
              <a:avLst/>
              <a:gdLst/>
              <a:ahLst/>
              <a:cxnLst/>
              <a:rect l="l" t="t" r="r" b="b"/>
              <a:pathLst>
                <a:path w="37" h="54" extrusionOk="0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24"/>
            <p:cNvSpPr/>
            <p:nvPr/>
          </p:nvSpPr>
          <p:spPr>
            <a:xfrm>
              <a:off x="3665538" y="4548188"/>
              <a:ext cx="200025" cy="190500"/>
            </a:xfrm>
            <a:custGeom>
              <a:avLst/>
              <a:gdLst/>
              <a:ahLst/>
              <a:cxnLst/>
              <a:rect l="l" t="t" r="r" b="b"/>
              <a:pathLst>
                <a:path w="200" h="191" extrusionOk="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24"/>
            <p:cNvSpPr/>
            <p:nvPr/>
          </p:nvSpPr>
          <p:spPr>
            <a:xfrm>
              <a:off x="3856038" y="4725988"/>
              <a:ext cx="165100" cy="50800"/>
            </a:xfrm>
            <a:custGeom>
              <a:avLst/>
              <a:gdLst/>
              <a:ahLst/>
              <a:cxnLst/>
              <a:rect l="l" t="t" r="r" b="b"/>
              <a:pathLst>
                <a:path w="165" h="52" extrusionOk="0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24"/>
            <p:cNvSpPr/>
            <p:nvPr/>
          </p:nvSpPr>
          <p:spPr>
            <a:xfrm>
              <a:off x="3878263" y="4530726"/>
              <a:ext cx="171450" cy="168275"/>
            </a:xfrm>
            <a:custGeom>
              <a:avLst/>
              <a:gdLst/>
              <a:ahLst/>
              <a:cxnLst/>
              <a:rect l="l" t="t" r="r" b="b"/>
              <a:pathLst>
                <a:path w="171" h="169" extrusionOk="0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24"/>
            <p:cNvSpPr/>
            <p:nvPr/>
          </p:nvSpPr>
          <p:spPr>
            <a:xfrm>
              <a:off x="4044950" y="4600576"/>
              <a:ext cx="96838" cy="133350"/>
            </a:xfrm>
            <a:custGeom>
              <a:avLst/>
              <a:gdLst/>
              <a:ahLst/>
              <a:cxnLst/>
              <a:rect l="l" t="t" r="r" b="b"/>
              <a:pathLst>
                <a:path w="96" h="133" extrusionOk="0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24"/>
            <p:cNvSpPr/>
            <p:nvPr/>
          </p:nvSpPr>
          <p:spPr>
            <a:xfrm>
              <a:off x="4024313" y="4760913"/>
              <a:ext cx="57150" cy="22225"/>
            </a:xfrm>
            <a:custGeom>
              <a:avLst/>
              <a:gdLst/>
              <a:ahLst/>
              <a:cxnLst/>
              <a:rect l="l" t="t" r="r" b="b"/>
              <a:pathLst>
                <a:path w="57" h="22" extrusionOk="0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24"/>
            <p:cNvSpPr/>
            <p:nvPr/>
          </p:nvSpPr>
          <p:spPr>
            <a:xfrm>
              <a:off x="4071938" y="4783138"/>
              <a:ext cx="39688" cy="25400"/>
            </a:xfrm>
            <a:custGeom>
              <a:avLst/>
              <a:gdLst/>
              <a:ahLst/>
              <a:cxnLst/>
              <a:rect l="l" t="t" r="r" b="b"/>
              <a:pathLst>
                <a:path w="39" h="26" extrusionOk="0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24"/>
            <p:cNvSpPr/>
            <p:nvPr/>
          </p:nvSpPr>
          <p:spPr>
            <a:xfrm>
              <a:off x="4141788" y="4770438"/>
              <a:ext cx="57150" cy="44450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24"/>
            <p:cNvSpPr/>
            <p:nvPr/>
          </p:nvSpPr>
          <p:spPr>
            <a:xfrm>
              <a:off x="4202113" y="4643438"/>
              <a:ext cx="393700" cy="173038"/>
            </a:xfrm>
            <a:custGeom>
              <a:avLst/>
              <a:gdLst/>
              <a:ahLst/>
              <a:cxnLst/>
              <a:rect l="l" t="t" r="r" b="b"/>
              <a:pathLst>
                <a:path w="392" h="173" extrusionOk="0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24"/>
            <p:cNvSpPr/>
            <p:nvPr/>
          </p:nvSpPr>
          <p:spPr>
            <a:xfrm>
              <a:off x="4078288" y="4764088"/>
              <a:ext cx="79375" cy="19050"/>
            </a:xfrm>
            <a:custGeom>
              <a:avLst/>
              <a:gdLst/>
              <a:ahLst/>
              <a:cxnLst/>
              <a:rect l="l" t="t" r="r" b="b"/>
              <a:pathLst>
                <a:path w="79" h="18" extrusionOk="0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24"/>
            <p:cNvSpPr/>
            <p:nvPr/>
          </p:nvSpPr>
          <p:spPr>
            <a:xfrm>
              <a:off x="4162425" y="4684713"/>
              <a:ext cx="17463" cy="14288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24"/>
            <p:cNvSpPr/>
            <p:nvPr/>
          </p:nvSpPr>
          <p:spPr>
            <a:xfrm>
              <a:off x="4191000" y="4681538"/>
              <a:ext cx="53975" cy="19050"/>
            </a:xfrm>
            <a:custGeom>
              <a:avLst/>
              <a:gdLst/>
              <a:ahLst/>
              <a:cxnLst/>
              <a:rect l="l" t="t" r="r" b="b"/>
              <a:pathLst>
                <a:path w="53" h="19" extrusionOk="0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24"/>
            <p:cNvSpPr/>
            <p:nvPr/>
          </p:nvSpPr>
          <p:spPr>
            <a:xfrm>
              <a:off x="4159250" y="4595813"/>
              <a:ext cx="38100" cy="65088"/>
            </a:xfrm>
            <a:custGeom>
              <a:avLst/>
              <a:gdLst/>
              <a:ahLst/>
              <a:cxnLst/>
              <a:rect l="l" t="t" r="r" b="b"/>
              <a:pathLst>
                <a:path w="37" h="66" extrusionOk="0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24"/>
            <p:cNvSpPr/>
            <p:nvPr/>
          </p:nvSpPr>
          <p:spPr>
            <a:xfrm>
              <a:off x="4281488" y="4719638"/>
              <a:ext cx="31750" cy="36513"/>
            </a:xfrm>
            <a:custGeom>
              <a:avLst/>
              <a:gdLst/>
              <a:ahLst/>
              <a:cxnLst/>
              <a:rect l="l" t="t" r="r" b="b"/>
              <a:pathLst>
                <a:path w="32" h="36" extrusionOk="0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24"/>
            <p:cNvSpPr/>
            <p:nvPr/>
          </p:nvSpPr>
          <p:spPr>
            <a:xfrm>
              <a:off x="4246563" y="4738688"/>
              <a:ext cx="26988" cy="31750"/>
            </a:xfrm>
            <a:custGeom>
              <a:avLst/>
              <a:gdLst/>
              <a:ahLst/>
              <a:cxnLst/>
              <a:rect l="l" t="t" r="r" b="b"/>
              <a:pathLst>
                <a:path w="27" h="31" extrusionOk="0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24"/>
            <p:cNvSpPr/>
            <p:nvPr/>
          </p:nvSpPr>
          <p:spPr>
            <a:xfrm>
              <a:off x="4021138" y="4803776"/>
              <a:ext cx="687388" cy="560388"/>
            </a:xfrm>
            <a:custGeom>
              <a:avLst/>
              <a:gdLst/>
              <a:ahLst/>
              <a:cxnLst/>
              <a:rect l="l" t="t" r="r" b="b"/>
              <a:pathLst>
                <a:path w="688" h="560" extrusionOk="0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24"/>
            <p:cNvSpPr/>
            <p:nvPr/>
          </p:nvSpPr>
          <p:spPr>
            <a:xfrm>
              <a:off x="4619625" y="5403851"/>
              <a:ext cx="76200" cy="77788"/>
            </a:xfrm>
            <a:custGeom>
              <a:avLst/>
              <a:gdLst/>
              <a:ahLst/>
              <a:cxnLst/>
              <a:rect l="l" t="t" r="r" b="b"/>
              <a:pathLst>
                <a:path w="76" h="77" extrusionOk="0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24"/>
            <p:cNvSpPr/>
            <p:nvPr/>
          </p:nvSpPr>
          <p:spPr>
            <a:xfrm>
              <a:off x="4094163" y="4102101"/>
              <a:ext cx="49213" cy="57150"/>
            </a:xfrm>
            <a:custGeom>
              <a:avLst/>
              <a:gdLst/>
              <a:ahLst/>
              <a:cxnLst/>
              <a:rect l="l" t="t" r="r" b="b"/>
              <a:pathLst>
                <a:path w="49" h="57" extrusionOk="0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24"/>
            <p:cNvSpPr/>
            <p:nvPr/>
          </p:nvSpPr>
          <p:spPr>
            <a:xfrm>
              <a:off x="4108450" y="3983038"/>
              <a:ext cx="149225" cy="142875"/>
            </a:xfrm>
            <a:custGeom>
              <a:avLst/>
              <a:gdLst/>
              <a:ahLst/>
              <a:cxnLst/>
              <a:rect l="l" t="t" r="r" b="b"/>
              <a:pathLst>
                <a:path w="149" h="144" extrusionOk="0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24"/>
            <p:cNvSpPr/>
            <p:nvPr/>
          </p:nvSpPr>
          <p:spPr>
            <a:xfrm>
              <a:off x="4197350" y="3900488"/>
              <a:ext cx="87313" cy="74613"/>
            </a:xfrm>
            <a:custGeom>
              <a:avLst/>
              <a:gdLst/>
              <a:ahLst/>
              <a:cxnLst/>
              <a:rect l="l" t="t" r="r" b="b"/>
              <a:pathLst>
                <a:path w="87" h="74" extrusionOk="0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24"/>
            <p:cNvSpPr/>
            <p:nvPr/>
          </p:nvSpPr>
          <p:spPr>
            <a:xfrm>
              <a:off x="4183063" y="3716338"/>
              <a:ext cx="63500" cy="174625"/>
            </a:xfrm>
            <a:custGeom>
              <a:avLst/>
              <a:gdLst/>
              <a:ahLst/>
              <a:cxnLst/>
              <a:rect l="l" t="t" r="r" b="b"/>
              <a:pathLst>
                <a:path w="63" h="174" extrusionOk="0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24"/>
            <p:cNvSpPr/>
            <p:nvPr/>
          </p:nvSpPr>
          <p:spPr>
            <a:xfrm>
              <a:off x="4319588" y="3883026"/>
              <a:ext cx="22225" cy="19050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24"/>
            <p:cNvSpPr/>
            <p:nvPr/>
          </p:nvSpPr>
          <p:spPr>
            <a:xfrm>
              <a:off x="4291013" y="3892551"/>
              <a:ext cx="28575" cy="26988"/>
            </a:xfrm>
            <a:custGeom>
              <a:avLst/>
              <a:gdLst/>
              <a:ahLst/>
              <a:cxnLst/>
              <a:rect l="l" t="t" r="r" b="b"/>
              <a:pathLst>
                <a:path w="28" h="28" extrusionOk="0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24"/>
            <p:cNvSpPr/>
            <p:nvPr/>
          </p:nvSpPr>
          <p:spPr>
            <a:xfrm>
              <a:off x="4132263" y="4097338"/>
              <a:ext cx="34925" cy="39688"/>
            </a:xfrm>
            <a:custGeom>
              <a:avLst/>
              <a:gdLst/>
              <a:ahLst/>
              <a:cxnLst/>
              <a:rect l="l" t="t" r="r" b="b"/>
              <a:pathLst>
                <a:path w="35" h="39" extrusionOk="0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24"/>
            <p:cNvSpPr/>
            <p:nvPr/>
          </p:nvSpPr>
          <p:spPr>
            <a:xfrm>
              <a:off x="3986213" y="4237038"/>
              <a:ext cx="31750" cy="60325"/>
            </a:xfrm>
            <a:custGeom>
              <a:avLst/>
              <a:gdLst/>
              <a:ahLst/>
              <a:cxnLst/>
              <a:rect l="l" t="t" r="r" b="b"/>
              <a:pathLst>
                <a:path w="31" h="60" extrusionOk="0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24"/>
            <p:cNvSpPr/>
            <p:nvPr/>
          </p:nvSpPr>
          <p:spPr>
            <a:xfrm>
              <a:off x="3833813" y="4316413"/>
              <a:ext cx="34925" cy="44450"/>
            </a:xfrm>
            <a:custGeom>
              <a:avLst/>
              <a:gdLst/>
              <a:ahLst/>
              <a:cxnLst/>
              <a:rect l="l" t="t" r="r" b="b"/>
              <a:pathLst>
                <a:path w="36" h="45" extrusionOk="0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24"/>
            <p:cNvSpPr/>
            <p:nvPr/>
          </p:nvSpPr>
          <p:spPr>
            <a:xfrm>
              <a:off x="4513263" y="4676776"/>
              <a:ext cx="77788" cy="69850"/>
            </a:xfrm>
            <a:custGeom>
              <a:avLst/>
              <a:gdLst/>
              <a:ahLst/>
              <a:cxnLst/>
              <a:rect l="l" t="t" r="r" b="b"/>
              <a:pathLst>
                <a:path w="77" h="69" extrusionOk="0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24"/>
            <p:cNvSpPr/>
            <p:nvPr/>
          </p:nvSpPr>
          <p:spPr>
            <a:xfrm>
              <a:off x="2903538" y="4829176"/>
              <a:ext cx="106363" cy="254000"/>
            </a:xfrm>
            <a:custGeom>
              <a:avLst/>
              <a:gdLst/>
              <a:ahLst/>
              <a:cxnLst/>
              <a:rect l="l" t="t" r="r" b="b"/>
              <a:pathLst>
                <a:path w="106" h="253" extrusionOk="0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24"/>
            <p:cNvSpPr/>
            <p:nvPr/>
          </p:nvSpPr>
          <p:spPr>
            <a:xfrm>
              <a:off x="2903538" y="3051176"/>
              <a:ext cx="215900" cy="244475"/>
            </a:xfrm>
            <a:custGeom>
              <a:avLst/>
              <a:gdLst/>
              <a:ahLst/>
              <a:cxnLst/>
              <a:rect l="l" t="t" r="r" b="b"/>
              <a:pathLst>
                <a:path w="215" h="245" extrusionOk="0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24"/>
            <p:cNvSpPr/>
            <p:nvPr/>
          </p:nvSpPr>
          <p:spPr>
            <a:xfrm>
              <a:off x="4065588" y="4494213"/>
              <a:ext cx="74613" cy="63500"/>
            </a:xfrm>
            <a:custGeom>
              <a:avLst/>
              <a:gdLst/>
              <a:ahLst/>
              <a:cxnLst/>
              <a:rect l="l" t="t" r="r" b="b"/>
              <a:pathLst>
                <a:path w="74" h="63" extrusionOk="0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24"/>
            <p:cNvSpPr/>
            <p:nvPr/>
          </p:nvSpPr>
          <p:spPr>
            <a:xfrm>
              <a:off x="4000500" y="4348163"/>
              <a:ext cx="47625" cy="87313"/>
            </a:xfrm>
            <a:custGeom>
              <a:avLst/>
              <a:gdLst/>
              <a:ahLst/>
              <a:cxnLst/>
              <a:rect l="l" t="t" r="r" b="b"/>
              <a:pathLst>
                <a:path w="47" h="88" extrusionOk="0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24"/>
            <p:cNvSpPr/>
            <p:nvPr/>
          </p:nvSpPr>
          <p:spPr>
            <a:xfrm>
              <a:off x="4048125" y="4421188"/>
              <a:ext cx="69850" cy="84138"/>
            </a:xfrm>
            <a:custGeom>
              <a:avLst/>
              <a:gdLst/>
              <a:ahLst/>
              <a:cxnLst/>
              <a:rect l="l" t="t" r="r" b="b"/>
              <a:pathLst>
                <a:path w="70" h="83" extrusionOk="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24"/>
            <p:cNvSpPr/>
            <p:nvPr/>
          </p:nvSpPr>
          <p:spPr>
            <a:xfrm>
              <a:off x="4019550" y="4427538"/>
              <a:ext cx="25400" cy="31750"/>
            </a:xfrm>
            <a:custGeom>
              <a:avLst/>
              <a:gdLst/>
              <a:ahLst/>
              <a:cxnLst/>
              <a:rect l="l" t="t" r="r" b="b"/>
              <a:pathLst>
                <a:path w="26" h="32" extrusionOk="0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24"/>
            <p:cNvSpPr/>
            <p:nvPr/>
          </p:nvSpPr>
          <p:spPr>
            <a:xfrm>
              <a:off x="3979863" y="4452938"/>
              <a:ext cx="39688" cy="55563"/>
            </a:xfrm>
            <a:custGeom>
              <a:avLst/>
              <a:gdLst/>
              <a:ahLst/>
              <a:cxnLst/>
              <a:rect l="l" t="t" r="r" b="b"/>
              <a:pathLst>
                <a:path w="39" h="56" extrusionOk="0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24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24"/>
            <p:cNvSpPr/>
            <p:nvPr/>
          </p:nvSpPr>
          <p:spPr>
            <a:xfrm>
              <a:off x="0" y="3252788"/>
              <a:ext cx="1682748" cy="2581274"/>
            </a:xfrm>
            <a:custGeom>
              <a:avLst/>
              <a:gdLst/>
              <a:ahLst/>
              <a:cxnLst/>
              <a:rect l="l" t="t" r="r" b="b"/>
              <a:pathLst>
                <a:path w="1681" h="2578" extrusionOk="0">
                  <a:moveTo>
                    <a:pt x="1651" y="1463"/>
                  </a:moveTo>
                  <a:cubicBezTo>
                    <a:pt x="1630" y="1455"/>
                    <a:pt x="1632" y="1431"/>
                    <a:pt x="1592" y="1422"/>
                  </a:cubicBezTo>
                  <a:cubicBezTo>
                    <a:pt x="1551" y="1413"/>
                    <a:pt x="1546" y="1421"/>
                    <a:pt x="1518" y="1397"/>
                  </a:cubicBezTo>
                  <a:cubicBezTo>
                    <a:pt x="1491" y="1373"/>
                    <a:pt x="1457" y="1396"/>
                    <a:pt x="1466" y="1356"/>
                  </a:cubicBezTo>
                  <a:cubicBezTo>
                    <a:pt x="1475" y="1315"/>
                    <a:pt x="1400" y="1289"/>
                    <a:pt x="1370" y="1291"/>
                  </a:cubicBezTo>
                  <a:cubicBezTo>
                    <a:pt x="1370" y="1291"/>
                    <a:pt x="1321" y="1245"/>
                    <a:pt x="1296" y="1227"/>
                  </a:cubicBezTo>
                  <a:cubicBezTo>
                    <a:pt x="1271" y="1210"/>
                    <a:pt x="1266" y="1232"/>
                    <a:pt x="1246" y="1227"/>
                  </a:cubicBezTo>
                  <a:cubicBezTo>
                    <a:pt x="1226" y="1223"/>
                    <a:pt x="1202" y="1207"/>
                    <a:pt x="1185" y="1192"/>
                  </a:cubicBezTo>
                  <a:cubicBezTo>
                    <a:pt x="1169" y="1177"/>
                    <a:pt x="1133" y="1222"/>
                    <a:pt x="1108" y="1213"/>
                  </a:cubicBezTo>
                  <a:cubicBezTo>
                    <a:pt x="1083" y="1204"/>
                    <a:pt x="1100" y="1232"/>
                    <a:pt x="1069" y="1253"/>
                  </a:cubicBezTo>
                  <a:cubicBezTo>
                    <a:pt x="1069" y="1253"/>
                    <a:pt x="1047" y="1212"/>
                    <a:pt x="1015" y="1239"/>
                  </a:cubicBezTo>
                  <a:cubicBezTo>
                    <a:pt x="983" y="1266"/>
                    <a:pt x="980" y="1218"/>
                    <a:pt x="980" y="1207"/>
                  </a:cubicBezTo>
                  <a:cubicBezTo>
                    <a:pt x="981" y="1196"/>
                    <a:pt x="1003" y="1149"/>
                    <a:pt x="990" y="1144"/>
                  </a:cubicBezTo>
                  <a:cubicBezTo>
                    <a:pt x="977" y="1139"/>
                    <a:pt x="917" y="1150"/>
                    <a:pt x="920" y="1137"/>
                  </a:cubicBezTo>
                  <a:cubicBezTo>
                    <a:pt x="924" y="1123"/>
                    <a:pt x="943" y="1100"/>
                    <a:pt x="943" y="1080"/>
                  </a:cubicBezTo>
                  <a:cubicBezTo>
                    <a:pt x="942" y="1080"/>
                    <a:pt x="942" y="1080"/>
                    <a:pt x="942" y="1081"/>
                  </a:cubicBezTo>
                  <a:cubicBezTo>
                    <a:pt x="948" y="1073"/>
                    <a:pt x="954" y="1066"/>
                    <a:pt x="956" y="1061"/>
                  </a:cubicBezTo>
                  <a:cubicBezTo>
                    <a:pt x="961" y="1051"/>
                    <a:pt x="936" y="1045"/>
                    <a:pt x="903" y="1055"/>
                  </a:cubicBezTo>
                  <a:cubicBezTo>
                    <a:pt x="903" y="1055"/>
                    <a:pt x="887" y="1099"/>
                    <a:pt x="872" y="1098"/>
                  </a:cubicBezTo>
                  <a:cubicBezTo>
                    <a:pt x="858" y="1097"/>
                    <a:pt x="816" y="1110"/>
                    <a:pt x="807" y="1061"/>
                  </a:cubicBezTo>
                  <a:cubicBezTo>
                    <a:pt x="799" y="1012"/>
                    <a:pt x="822" y="974"/>
                    <a:pt x="822" y="974"/>
                  </a:cubicBezTo>
                  <a:cubicBezTo>
                    <a:pt x="822" y="974"/>
                    <a:pt x="830" y="942"/>
                    <a:pt x="849" y="941"/>
                  </a:cubicBezTo>
                  <a:cubicBezTo>
                    <a:pt x="869" y="940"/>
                    <a:pt x="852" y="921"/>
                    <a:pt x="870" y="921"/>
                  </a:cubicBezTo>
                  <a:cubicBezTo>
                    <a:pt x="888" y="921"/>
                    <a:pt x="911" y="928"/>
                    <a:pt x="930" y="930"/>
                  </a:cubicBezTo>
                  <a:cubicBezTo>
                    <a:pt x="949" y="932"/>
                    <a:pt x="939" y="903"/>
                    <a:pt x="951" y="906"/>
                  </a:cubicBezTo>
                  <a:cubicBezTo>
                    <a:pt x="964" y="909"/>
                    <a:pt x="996" y="922"/>
                    <a:pt x="1024" y="914"/>
                  </a:cubicBezTo>
                  <a:cubicBezTo>
                    <a:pt x="1052" y="905"/>
                    <a:pt x="1034" y="951"/>
                    <a:pt x="1034" y="951"/>
                  </a:cubicBezTo>
                  <a:cubicBezTo>
                    <a:pt x="1034" y="951"/>
                    <a:pt x="1029" y="983"/>
                    <a:pt x="1051" y="995"/>
                  </a:cubicBezTo>
                  <a:cubicBezTo>
                    <a:pt x="1074" y="1007"/>
                    <a:pt x="1057" y="973"/>
                    <a:pt x="1059" y="945"/>
                  </a:cubicBezTo>
                  <a:cubicBezTo>
                    <a:pt x="1062" y="918"/>
                    <a:pt x="1066" y="888"/>
                    <a:pt x="1088" y="876"/>
                  </a:cubicBezTo>
                  <a:cubicBezTo>
                    <a:pt x="1110" y="864"/>
                    <a:pt x="1149" y="850"/>
                    <a:pt x="1160" y="811"/>
                  </a:cubicBezTo>
                  <a:cubicBezTo>
                    <a:pt x="1171" y="772"/>
                    <a:pt x="1180" y="775"/>
                    <a:pt x="1184" y="762"/>
                  </a:cubicBezTo>
                  <a:cubicBezTo>
                    <a:pt x="1188" y="750"/>
                    <a:pt x="1198" y="730"/>
                    <a:pt x="1221" y="729"/>
                  </a:cubicBezTo>
                  <a:cubicBezTo>
                    <a:pt x="1244" y="728"/>
                    <a:pt x="1251" y="717"/>
                    <a:pt x="1254" y="698"/>
                  </a:cubicBezTo>
                  <a:cubicBezTo>
                    <a:pt x="1257" y="679"/>
                    <a:pt x="1297" y="668"/>
                    <a:pt x="1302" y="667"/>
                  </a:cubicBezTo>
                  <a:cubicBezTo>
                    <a:pt x="1305" y="666"/>
                    <a:pt x="1308" y="661"/>
                    <a:pt x="1306" y="655"/>
                  </a:cubicBezTo>
                  <a:cubicBezTo>
                    <a:pt x="1306" y="655"/>
                    <a:pt x="1306" y="656"/>
                    <a:pt x="1306" y="656"/>
                  </a:cubicBezTo>
                  <a:cubicBezTo>
                    <a:pt x="1307" y="656"/>
                    <a:pt x="1307" y="656"/>
                    <a:pt x="1307" y="656"/>
                  </a:cubicBezTo>
                  <a:cubicBezTo>
                    <a:pt x="1343" y="640"/>
                    <a:pt x="1329" y="640"/>
                    <a:pt x="1321" y="664"/>
                  </a:cubicBezTo>
                  <a:cubicBezTo>
                    <a:pt x="1313" y="687"/>
                    <a:pt x="1316" y="682"/>
                    <a:pt x="1348" y="672"/>
                  </a:cubicBezTo>
                  <a:cubicBezTo>
                    <a:pt x="1380" y="662"/>
                    <a:pt x="1409" y="645"/>
                    <a:pt x="1404" y="633"/>
                  </a:cubicBezTo>
                  <a:cubicBezTo>
                    <a:pt x="1398" y="621"/>
                    <a:pt x="1397" y="624"/>
                    <a:pt x="1383" y="640"/>
                  </a:cubicBezTo>
                  <a:cubicBezTo>
                    <a:pt x="1369" y="657"/>
                    <a:pt x="1355" y="632"/>
                    <a:pt x="1341" y="630"/>
                  </a:cubicBezTo>
                  <a:cubicBezTo>
                    <a:pt x="1327" y="629"/>
                    <a:pt x="1343" y="608"/>
                    <a:pt x="1343" y="608"/>
                  </a:cubicBezTo>
                  <a:cubicBezTo>
                    <a:pt x="1343" y="608"/>
                    <a:pt x="1303" y="600"/>
                    <a:pt x="1331" y="596"/>
                  </a:cubicBezTo>
                  <a:cubicBezTo>
                    <a:pt x="1358" y="591"/>
                    <a:pt x="1361" y="574"/>
                    <a:pt x="1337" y="573"/>
                  </a:cubicBezTo>
                  <a:cubicBezTo>
                    <a:pt x="1313" y="572"/>
                    <a:pt x="1260" y="618"/>
                    <a:pt x="1260" y="618"/>
                  </a:cubicBezTo>
                  <a:cubicBezTo>
                    <a:pt x="1260" y="618"/>
                    <a:pt x="1304" y="572"/>
                    <a:pt x="1330" y="555"/>
                  </a:cubicBezTo>
                  <a:cubicBezTo>
                    <a:pt x="1355" y="537"/>
                    <a:pt x="1407" y="571"/>
                    <a:pt x="1424" y="549"/>
                  </a:cubicBezTo>
                  <a:cubicBezTo>
                    <a:pt x="1440" y="528"/>
                    <a:pt x="1457" y="538"/>
                    <a:pt x="1457" y="538"/>
                  </a:cubicBezTo>
                  <a:cubicBezTo>
                    <a:pt x="1416" y="610"/>
                    <a:pt x="1416" y="610"/>
                    <a:pt x="1416" y="610"/>
                  </a:cubicBezTo>
                  <a:cubicBezTo>
                    <a:pt x="1416" y="610"/>
                    <a:pt x="1437" y="608"/>
                    <a:pt x="1469" y="610"/>
                  </a:cubicBezTo>
                  <a:cubicBezTo>
                    <a:pt x="1501" y="612"/>
                    <a:pt x="1509" y="574"/>
                    <a:pt x="1495" y="572"/>
                  </a:cubicBezTo>
                  <a:cubicBezTo>
                    <a:pt x="1480" y="570"/>
                    <a:pt x="1445" y="589"/>
                    <a:pt x="1467" y="560"/>
                  </a:cubicBezTo>
                  <a:cubicBezTo>
                    <a:pt x="1489" y="531"/>
                    <a:pt x="1484" y="485"/>
                    <a:pt x="1471" y="483"/>
                  </a:cubicBezTo>
                  <a:cubicBezTo>
                    <a:pt x="1458" y="481"/>
                    <a:pt x="1465" y="461"/>
                    <a:pt x="1465" y="461"/>
                  </a:cubicBezTo>
                  <a:cubicBezTo>
                    <a:pt x="1426" y="459"/>
                    <a:pt x="1410" y="422"/>
                    <a:pt x="1410" y="422"/>
                  </a:cubicBezTo>
                  <a:cubicBezTo>
                    <a:pt x="1418" y="407"/>
                    <a:pt x="1386" y="345"/>
                    <a:pt x="1386" y="345"/>
                  </a:cubicBezTo>
                  <a:cubicBezTo>
                    <a:pt x="1386" y="345"/>
                    <a:pt x="1367" y="332"/>
                    <a:pt x="1367" y="356"/>
                  </a:cubicBezTo>
                  <a:cubicBezTo>
                    <a:pt x="1367" y="379"/>
                    <a:pt x="1332" y="388"/>
                    <a:pt x="1329" y="373"/>
                  </a:cubicBezTo>
                  <a:cubicBezTo>
                    <a:pt x="1327" y="359"/>
                    <a:pt x="1316" y="368"/>
                    <a:pt x="1316" y="368"/>
                  </a:cubicBezTo>
                  <a:cubicBezTo>
                    <a:pt x="1317" y="318"/>
                    <a:pt x="1317" y="318"/>
                    <a:pt x="1317" y="318"/>
                  </a:cubicBezTo>
                  <a:cubicBezTo>
                    <a:pt x="1312" y="317"/>
                    <a:pt x="1296" y="316"/>
                    <a:pt x="1283" y="299"/>
                  </a:cubicBezTo>
                  <a:cubicBezTo>
                    <a:pt x="1270" y="282"/>
                    <a:pt x="1267" y="287"/>
                    <a:pt x="1256" y="288"/>
                  </a:cubicBezTo>
                  <a:cubicBezTo>
                    <a:pt x="1245" y="289"/>
                    <a:pt x="1244" y="281"/>
                    <a:pt x="1222" y="281"/>
                  </a:cubicBezTo>
                  <a:cubicBezTo>
                    <a:pt x="1200" y="280"/>
                    <a:pt x="1212" y="305"/>
                    <a:pt x="1207" y="335"/>
                  </a:cubicBezTo>
                  <a:cubicBezTo>
                    <a:pt x="1203" y="364"/>
                    <a:pt x="1186" y="371"/>
                    <a:pt x="1186" y="371"/>
                  </a:cubicBezTo>
                  <a:cubicBezTo>
                    <a:pt x="1215" y="406"/>
                    <a:pt x="1204" y="439"/>
                    <a:pt x="1204" y="439"/>
                  </a:cubicBezTo>
                  <a:cubicBezTo>
                    <a:pt x="1150" y="461"/>
                    <a:pt x="1159" y="483"/>
                    <a:pt x="1159" y="483"/>
                  </a:cubicBezTo>
                  <a:cubicBezTo>
                    <a:pt x="1170" y="500"/>
                    <a:pt x="1173" y="515"/>
                    <a:pt x="1157" y="531"/>
                  </a:cubicBezTo>
                  <a:cubicBezTo>
                    <a:pt x="1141" y="547"/>
                    <a:pt x="1117" y="499"/>
                    <a:pt x="1117" y="499"/>
                  </a:cubicBezTo>
                  <a:cubicBezTo>
                    <a:pt x="1127" y="454"/>
                    <a:pt x="1127" y="454"/>
                    <a:pt x="1127" y="454"/>
                  </a:cubicBezTo>
                  <a:cubicBezTo>
                    <a:pt x="1127" y="454"/>
                    <a:pt x="1084" y="457"/>
                    <a:pt x="1082" y="448"/>
                  </a:cubicBezTo>
                  <a:cubicBezTo>
                    <a:pt x="1080" y="438"/>
                    <a:pt x="1068" y="438"/>
                    <a:pt x="1051" y="422"/>
                  </a:cubicBezTo>
                  <a:cubicBezTo>
                    <a:pt x="1033" y="405"/>
                    <a:pt x="999" y="411"/>
                    <a:pt x="999" y="411"/>
                  </a:cubicBezTo>
                  <a:cubicBezTo>
                    <a:pt x="1001" y="389"/>
                    <a:pt x="1024" y="365"/>
                    <a:pt x="989" y="372"/>
                  </a:cubicBezTo>
                  <a:cubicBezTo>
                    <a:pt x="953" y="379"/>
                    <a:pt x="976" y="314"/>
                    <a:pt x="991" y="314"/>
                  </a:cubicBezTo>
                  <a:cubicBezTo>
                    <a:pt x="1005" y="314"/>
                    <a:pt x="1018" y="276"/>
                    <a:pt x="1029" y="276"/>
                  </a:cubicBezTo>
                  <a:cubicBezTo>
                    <a:pt x="1040" y="276"/>
                    <a:pt x="1043" y="267"/>
                    <a:pt x="1049" y="254"/>
                  </a:cubicBezTo>
                  <a:cubicBezTo>
                    <a:pt x="1055" y="242"/>
                    <a:pt x="1091" y="242"/>
                    <a:pt x="1100" y="224"/>
                  </a:cubicBezTo>
                  <a:cubicBezTo>
                    <a:pt x="1108" y="206"/>
                    <a:pt x="1089" y="210"/>
                    <a:pt x="1082" y="210"/>
                  </a:cubicBezTo>
                  <a:cubicBezTo>
                    <a:pt x="1076" y="210"/>
                    <a:pt x="1070" y="188"/>
                    <a:pt x="1091" y="199"/>
                  </a:cubicBezTo>
                  <a:cubicBezTo>
                    <a:pt x="1112" y="211"/>
                    <a:pt x="1119" y="184"/>
                    <a:pt x="1145" y="178"/>
                  </a:cubicBezTo>
                  <a:cubicBezTo>
                    <a:pt x="1171" y="172"/>
                    <a:pt x="1188" y="158"/>
                    <a:pt x="1194" y="148"/>
                  </a:cubicBezTo>
                  <a:cubicBezTo>
                    <a:pt x="1199" y="138"/>
                    <a:pt x="1181" y="114"/>
                    <a:pt x="1181" y="114"/>
                  </a:cubicBezTo>
                  <a:cubicBezTo>
                    <a:pt x="1181" y="114"/>
                    <a:pt x="1192" y="114"/>
                    <a:pt x="1197" y="101"/>
                  </a:cubicBezTo>
                  <a:cubicBezTo>
                    <a:pt x="1201" y="87"/>
                    <a:pt x="1180" y="73"/>
                    <a:pt x="1168" y="72"/>
                  </a:cubicBezTo>
                  <a:cubicBezTo>
                    <a:pt x="1155" y="70"/>
                    <a:pt x="1147" y="78"/>
                    <a:pt x="1151" y="96"/>
                  </a:cubicBezTo>
                  <a:cubicBezTo>
                    <a:pt x="1155" y="114"/>
                    <a:pt x="1136" y="99"/>
                    <a:pt x="1132" y="124"/>
                  </a:cubicBezTo>
                  <a:cubicBezTo>
                    <a:pt x="1129" y="149"/>
                    <a:pt x="1089" y="167"/>
                    <a:pt x="1103" y="136"/>
                  </a:cubicBezTo>
                  <a:cubicBezTo>
                    <a:pt x="1118" y="105"/>
                    <a:pt x="1095" y="78"/>
                    <a:pt x="1099" y="92"/>
                  </a:cubicBezTo>
                  <a:cubicBezTo>
                    <a:pt x="1103" y="105"/>
                    <a:pt x="1080" y="114"/>
                    <a:pt x="1080" y="114"/>
                  </a:cubicBezTo>
                  <a:cubicBezTo>
                    <a:pt x="1080" y="114"/>
                    <a:pt x="1094" y="88"/>
                    <a:pt x="1074" y="82"/>
                  </a:cubicBezTo>
                  <a:cubicBezTo>
                    <a:pt x="1054" y="77"/>
                    <a:pt x="1066" y="65"/>
                    <a:pt x="1064" y="51"/>
                  </a:cubicBezTo>
                  <a:cubicBezTo>
                    <a:pt x="1062" y="36"/>
                    <a:pt x="1058" y="5"/>
                    <a:pt x="1053" y="3"/>
                  </a:cubicBezTo>
                  <a:cubicBezTo>
                    <a:pt x="1048" y="0"/>
                    <a:pt x="1034" y="11"/>
                    <a:pt x="1024" y="42"/>
                  </a:cubicBezTo>
                  <a:cubicBezTo>
                    <a:pt x="1014" y="72"/>
                    <a:pt x="1021" y="61"/>
                    <a:pt x="1034" y="75"/>
                  </a:cubicBezTo>
                  <a:cubicBezTo>
                    <a:pt x="1048" y="89"/>
                    <a:pt x="1045" y="102"/>
                    <a:pt x="1026" y="118"/>
                  </a:cubicBezTo>
                  <a:cubicBezTo>
                    <a:pt x="1007" y="134"/>
                    <a:pt x="1015" y="106"/>
                    <a:pt x="1014" y="94"/>
                  </a:cubicBezTo>
                  <a:cubicBezTo>
                    <a:pt x="1013" y="81"/>
                    <a:pt x="996" y="65"/>
                    <a:pt x="980" y="85"/>
                  </a:cubicBezTo>
                  <a:cubicBezTo>
                    <a:pt x="965" y="105"/>
                    <a:pt x="977" y="108"/>
                    <a:pt x="977" y="108"/>
                  </a:cubicBezTo>
                  <a:cubicBezTo>
                    <a:pt x="977" y="108"/>
                    <a:pt x="1000" y="128"/>
                    <a:pt x="950" y="137"/>
                  </a:cubicBezTo>
                  <a:cubicBezTo>
                    <a:pt x="901" y="145"/>
                    <a:pt x="884" y="102"/>
                    <a:pt x="879" y="102"/>
                  </a:cubicBezTo>
                  <a:cubicBezTo>
                    <a:pt x="875" y="102"/>
                    <a:pt x="884" y="119"/>
                    <a:pt x="848" y="129"/>
                  </a:cubicBezTo>
                  <a:cubicBezTo>
                    <a:pt x="811" y="139"/>
                    <a:pt x="759" y="132"/>
                    <a:pt x="759" y="132"/>
                  </a:cubicBezTo>
                  <a:cubicBezTo>
                    <a:pt x="759" y="132"/>
                    <a:pt x="794" y="101"/>
                    <a:pt x="756" y="101"/>
                  </a:cubicBezTo>
                  <a:cubicBezTo>
                    <a:pt x="719" y="101"/>
                    <a:pt x="691" y="70"/>
                    <a:pt x="671" y="72"/>
                  </a:cubicBezTo>
                  <a:cubicBezTo>
                    <a:pt x="650" y="75"/>
                    <a:pt x="630" y="114"/>
                    <a:pt x="626" y="88"/>
                  </a:cubicBezTo>
                  <a:cubicBezTo>
                    <a:pt x="623" y="63"/>
                    <a:pt x="603" y="57"/>
                    <a:pt x="593" y="60"/>
                  </a:cubicBezTo>
                  <a:cubicBezTo>
                    <a:pt x="564" y="68"/>
                    <a:pt x="564" y="57"/>
                    <a:pt x="540" y="76"/>
                  </a:cubicBezTo>
                  <a:cubicBezTo>
                    <a:pt x="515" y="96"/>
                    <a:pt x="485" y="125"/>
                    <a:pt x="468" y="98"/>
                  </a:cubicBezTo>
                  <a:cubicBezTo>
                    <a:pt x="451" y="71"/>
                    <a:pt x="439" y="77"/>
                    <a:pt x="439" y="77"/>
                  </a:cubicBezTo>
                  <a:cubicBezTo>
                    <a:pt x="421" y="68"/>
                    <a:pt x="401" y="59"/>
                    <a:pt x="378" y="62"/>
                  </a:cubicBezTo>
                  <a:cubicBezTo>
                    <a:pt x="355" y="64"/>
                    <a:pt x="356" y="49"/>
                    <a:pt x="332" y="52"/>
                  </a:cubicBezTo>
                  <a:cubicBezTo>
                    <a:pt x="309" y="56"/>
                    <a:pt x="303" y="38"/>
                    <a:pt x="287" y="38"/>
                  </a:cubicBezTo>
                  <a:cubicBezTo>
                    <a:pt x="271" y="38"/>
                    <a:pt x="273" y="17"/>
                    <a:pt x="254" y="19"/>
                  </a:cubicBezTo>
                  <a:cubicBezTo>
                    <a:pt x="235" y="21"/>
                    <a:pt x="206" y="53"/>
                    <a:pt x="179" y="54"/>
                  </a:cubicBezTo>
                  <a:cubicBezTo>
                    <a:pt x="152" y="55"/>
                    <a:pt x="153" y="95"/>
                    <a:pt x="126" y="97"/>
                  </a:cubicBezTo>
                  <a:cubicBezTo>
                    <a:pt x="100" y="98"/>
                    <a:pt x="66" y="119"/>
                    <a:pt x="91" y="119"/>
                  </a:cubicBezTo>
                  <a:cubicBezTo>
                    <a:pt x="116" y="119"/>
                    <a:pt x="120" y="157"/>
                    <a:pt x="137" y="160"/>
                  </a:cubicBezTo>
                  <a:cubicBezTo>
                    <a:pt x="153" y="163"/>
                    <a:pt x="149" y="185"/>
                    <a:pt x="125" y="188"/>
                  </a:cubicBezTo>
                  <a:cubicBezTo>
                    <a:pt x="101" y="191"/>
                    <a:pt x="116" y="167"/>
                    <a:pt x="106" y="171"/>
                  </a:cubicBezTo>
                  <a:cubicBezTo>
                    <a:pt x="96" y="175"/>
                    <a:pt x="53" y="182"/>
                    <a:pt x="51" y="204"/>
                  </a:cubicBezTo>
                  <a:cubicBezTo>
                    <a:pt x="49" y="227"/>
                    <a:pt x="81" y="240"/>
                    <a:pt x="108" y="227"/>
                  </a:cubicBezTo>
                  <a:cubicBezTo>
                    <a:pt x="135" y="214"/>
                    <a:pt x="149" y="255"/>
                    <a:pt x="121" y="254"/>
                  </a:cubicBezTo>
                  <a:cubicBezTo>
                    <a:pt x="94" y="253"/>
                    <a:pt x="90" y="271"/>
                    <a:pt x="75" y="273"/>
                  </a:cubicBezTo>
                  <a:cubicBezTo>
                    <a:pt x="60" y="275"/>
                    <a:pt x="33" y="297"/>
                    <a:pt x="41" y="310"/>
                  </a:cubicBezTo>
                  <a:cubicBezTo>
                    <a:pt x="49" y="324"/>
                    <a:pt x="37" y="322"/>
                    <a:pt x="51" y="344"/>
                  </a:cubicBezTo>
                  <a:cubicBezTo>
                    <a:pt x="60" y="358"/>
                    <a:pt x="70" y="349"/>
                    <a:pt x="76" y="340"/>
                  </a:cubicBezTo>
                  <a:cubicBezTo>
                    <a:pt x="73" y="349"/>
                    <a:pt x="71" y="361"/>
                    <a:pt x="80" y="367"/>
                  </a:cubicBezTo>
                  <a:cubicBezTo>
                    <a:pt x="93" y="376"/>
                    <a:pt x="82" y="374"/>
                    <a:pt x="112" y="373"/>
                  </a:cubicBezTo>
                  <a:cubicBezTo>
                    <a:pt x="141" y="372"/>
                    <a:pt x="129" y="384"/>
                    <a:pt x="104" y="409"/>
                  </a:cubicBezTo>
                  <a:cubicBezTo>
                    <a:pt x="79" y="434"/>
                    <a:pt x="0" y="469"/>
                    <a:pt x="0" y="469"/>
                  </a:cubicBezTo>
                  <a:cubicBezTo>
                    <a:pt x="126" y="435"/>
                    <a:pt x="119" y="411"/>
                    <a:pt x="152" y="396"/>
                  </a:cubicBezTo>
                  <a:cubicBezTo>
                    <a:pt x="185" y="380"/>
                    <a:pt x="177" y="378"/>
                    <a:pt x="179" y="366"/>
                  </a:cubicBezTo>
                  <a:cubicBezTo>
                    <a:pt x="181" y="358"/>
                    <a:pt x="207" y="342"/>
                    <a:pt x="225" y="332"/>
                  </a:cubicBezTo>
                  <a:cubicBezTo>
                    <a:pt x="209" y="345"/>
                    <a:pt x="208" y="364"/>
                    <a:pt x="212" y="370"/>
                  </a:cubicBezTo>
                  <a:cubicBezTo>
                    <a:pt x="216" y="377"/>
                    <a:pt x="250" y="345"/>
                    <a:pt x="268" y="340"/>
                  </a:cubicBezTo>
                  <a:cubicBezTo>
                    <a:pt x="286" y="335"/>
                    <a:pt x="259" y="292"/>
                    <a:pt x="286" y="319"/>
                  </a:cubicBezTo>
                  <a:cubicBezTo>
                    <a:pt x="313" y="347"/>
                    <a:pt x="367" y="339"/>
                    <a:pt x="367" y="339"/>
                  </a:cubicBezTo>
                  <a:cubicBezTo>
                    <a:pt x="441" y="390"/>
                    <a:pt x="444" y="435"/>
                    <a:pt x="472" y="463"/>
                  </a:cubicBezTo>
                  <a:cubicBezTo>
                    <a:pt x="501" y="491"/>
                    <a:pt x="460" y="544"/>
                    <a:pt x="501" y="547"/>
                  </a:cubicBezTo>
                  <a:cubicBezTo>
                    <a:pt x="541" y="550"/>
                    <a:pt x="546" y="583"/>
                    <a:pt x="546" y="583"/>
                  </a:cubicBezTo>
                  <a:cubicBezTo>
                    <a:pt x="546" y="583"/>
                    <a:pt x="562" y="598"/>
                    <a:pt x="533" y="599"/>
                  </a:cubicBezTo>
                  <a:cubicBezTo>
                    <a:pt x="505" y="600"/>
                    <a:pt x="515" y="600"/>
                    <a:pt x="518" y="623"/>
                  </a:cubicBezTo>
                  <a:cubicBezTo>
                    <a:pt x="522" y="646"/>
                    <a:pt x="511" y="677"/>
                    <a:pt x="499" y="698"/>
                  </a:cubicBezTo>
                  <a:cubicBezTo>
                    <a:pt x="486" y="719"/>
                    <a:pt x="480" y="762"/>
                    <a:pt x="490" y="769"/>
                  </a:cubicBezTo>
                  <a:cubicBezTo>
                    <a:pt x="499" y="776"/>
                    <a:pt x="495" y="803"/>
                    <a:pt x="515" y="828"/>
                  </a:cubicBezTo>
                  <a:cubicBezTo>
                    <a:pt x="535" y="854"/>
                    <a:pt x="553" y="853"/>
                    <a:pt x="556" y="869"/>
                  </a:cubicBezTo>
                  <a:cubicBezTo>
                    <a:pt x="557" y="874"/>
                    <a:pt x="559" y="876"/>
                    <a:pt x="562" y="876"/>
                  </a:cubicBezTo>
                  <a:cubicBezTo>
                    <a:pt x="562" y="877"/>
                    <a:pt x="562" y="912"/>
                    <a:pt x="573" y="924"/>
                  </a:cubicBezTo>
                  <a:cubicBezTo>
                    <a:pt x="584" y="935"/>
                    <a:pt x="590" y="950"/>
                    <a:pt x="566" y="953"/>
                  </a:cubicBezTo>
                  <a:cubicBezTo>
                    <a:pt x="566" y="953"/>
                    <a:pt x="583" y="965"/>
                    <a:pt x="597" y="973"/>
                  </a:cubicBezTo>
                  <a:cubicBezTo>
                    <a:pt x="611" y="981"/>
                    <a:pt x="595" y="997"/>
                    <a:pt x="603" y="1004"/>
                  </a:cubicBezTo>
                  <a:cubicBezTo>
                    <a:pt x="610" y="1010"/>
                    <a:pt x="622" y="1034"/>
                    <a:pt x="631" y="1028"/>
                  </a:cubicBezTo>
                  <a:cubicBezTo>
                    <a:pt x="639" y="1023"/>
                    <a:pt x="634" y="1018"/>
                    <a:pt x="624" y="1004"/>
                  </a:cubicBezTo>
                  <a:cubicBezTo>
                    <a:pt x="614" y="990"/>
                    <a:pt x="630" y="988"/>
                    <a:pt x="609" y="952"/>
                  </a:cubicBezTo>
                  <a:cubicBezTo>
                    <a:pt x="589" y="916"/>
                    <a:pt x="586" y="906"/>
                    <a:pt x="592" y="894"/>
                  </a:cubicBezTo>
                  <a:cubicBezTo>
                    <a:pt x="592" y="894"/>
                    <a:pt x="605" y="894"/>
                    <a:pt x="607" y="909"/>
                  </a:cubicBezTo>
                  <a:cubicBezTo>
                    <a:pt x="609" y="925"/>
                    <a:pt x="637" y="965"/>
                    <a:pt x="646" y="974"/>
                  </a:cubicBezTo>
                  <a:cubicBezTo>
                    <a:pt x="655" y="983"/>
                    <a:pt x="636" y="986"/>
                    <a:pt x="648" y="993"/>
                  </a:cubicBezTo>
                  <a:cubicBezTo>
                    <a:pt x="661" y="999"/>
                    <a:pt x="696" y="1043"/>
                    <a:pt x="685" y="1069"/>
                  </a:cubicBezTo>
                  <a:cubicBezTo>
                    <a:pt x="685" y="1069"/>
                    <a:pt x="676" y="1081"/>
                    <a:pt x="694" y="1089"/>
                  </a:cubicBezTo>
                  <a:cubicBezTo>
                    <a:pt x="713" y="1097"/>
                    <a:pt x="784" y="1143"/>
                    <a:pt x="805" y="1139"/>
                  </a:cubicBezTo>
                  <a:cubicBezTo>
                    <a:pt x="826" y="1135"/>
                    <a:pt x="844" y="1135"/>
                    <a:pt x="851" y="1150"/>
                  </a:cubicBezTo>
                  <a:cubicBezTo>
                    <a:pt x="853" y="1156"/>
                    <a:pt x="856" y="1157"/>
                    <a:pt x="858" y="1157"/>
                  </a:cubicBezTo>
                  <a:cubicBezTo>
                    <a:pt x="857" y="1157"/>
                    <a:pt x="857" y="1157"/>
                    <a:pt x="857" y="1157"/>
                  </a:cubicBezTo>
                  <a:cubicBezTo>
                    <a:pt x="857" y="1157"/>
                    <a:pt x="869" y="1174"/>
                    <a:pt x="892" y="1170"/>
                  </a:cubicBezTo>
                  <a:cubicBezTo>
                    <a:pt x="915" y="1167"/>
                    <a:pt x="894" y="1187"/>
                    <a:pt x="923" y="1179"/>
                  </a:cubicBezTo>
                  <a:cubicBezTo>
                    <a:pt x="923" y="1179"/>
                    <a:pt x="932" y="1211"/>
                    <a:pt x="945" y="1213"/>
                  </a:cubicBezTo>
                  <a:cubicBezTo>
                    <a:pt x="945" y="1213"/>
                    <a:pt x="939" y="1230"/>
                    <a:pt x="952" y="1230"/>
                  </a:cubicBezTo>
                  <a:cubicBezTo>
                    <a:pt x="966" y="1230"/>
                    <a:pt x="961" y="1258"/>
                    <a:pt x="983" y="1256"/>
                  </a:cubicBezTo>
                  <a:cubicBezTo>
                    <a:pt x="1005" y="1253"/>
                    <a:pt x="1000" y="1280"/>
                    <a:pt x="1014" y="1270"/>
                  </a:cubicBezTo>
                  <a:cubicBezTo>
                    <a:pt x="1027" y="1259"/>
                    <a:pt x="1052" y="1231"/>
                    <a:pt x="1051" y="1272"/>
                  </a:cubicBezTo>
                  <a:cubicBezTo>
                    <a:pt x="1051" y="1272"/>
                    <a:pt x="1064" y="1297"/>
                    <a:pt x="1042" y="1328"/>
                  </a:cubicBezTo>
                  <a:cubicBezTo>
                    <a:pt x="1020" y="1359"/>
                    <a:pt x="976" y="1398"/>
                    <a:pt x="982" y="1414"/>
                  </a:cubicBezTo>
                  <a:cubicBezTo>
                    <a:pt x="988" y="1430"/>
                    <a:pt x="992" y="1427"/>
                    <a:pt x="975" y="1448"/>
                  </a:cubicBezTo>
                  <a:cubicBezTo>
                    <a:pt x="957" y="1470"/>
                    <a:pt x="981" y="1486"/>
                    <a:pt x="987" y="1499"/>
                  </a:cubicBezTo>
                  <a:cubicBezTo>
                    <a:pt x="992" y="1512"/>
                    <a:pt x="1027" y="1606"/>
                    <a:pt x="1026" y="1620"/>
                  </a:cubicBezTo>
                  <a:cubicBezTo>
                    <a:pt x="1025" y="1634"/>
                    <a:pt x="1101" y="1659"/>
                    <a:pt x="1099" y="1693"/>
                  </a:cubicBezTo>
                  <a:cubicBezTo>
                    <a:pt x="1097" y="1727"/>
                    <a:pt x="1081" y="1814"/>
                    <a:pt x="1053" y="1900"/>
                  </a:cubicBezTo>
                  <a:cubicBezTo>
                    <a:pt x="1024" y="1987"/>
                    <a:pt x="1049" y="1983"/>
                    <a:pt x="1000" y="2057"/>
                  </a:cubicBezTo>
                  <a:cubicBezTo>
                    <a:pt x="1000" y="2057"/>
                    <a:pt x="985" y="2145"/>
                    <a:pt x="975" y="2166"/>
                  </a:cubicBezTo>
                  <a:cubicBezTo>
                    <a:pt x="964" y="2187"/>
                    <a:pt x="952" y="2217"/>
                    <a:pt x="964" y="2214"/>
                  </a:cubicBezTo>
                  <a:cubicBezTo>
                    <a:pt x="976" y="2210"/>
                    <a:pt x="983" y="2157"/>
                    <a:pt x="997" y="2164"/>
                  </a:cubicBezTo>
                  <a:cubicBezTo>
                    <a:pt x="997" y="2164"/>
                    <a:pt x="969" y="2277"/>
                    <a:pt x="954" y="2301"/>
                  </a:cubicBezTo>
                  <a:cubicBezTo>
                    <a:pt x="938" y="2326"/>
                    <a:pt x="916" y="2399"/>
                    <a:pt x="924" y="2432"/>
                  </a:cubicBezTo>
                  <a:cubicBezTo>
                    <a:pt x="933" y="2467"/>
                    <a:pt x="912" y="2506"/>
                    <a:pt x="938" y="2528"/>
                  </a:cubicBezTo>
                  <a:cubicBezTo>
                    <a:pt x="964" y="2550"/>
                    <a:pt x="958" y="2570"/>
                    <a:pt x="1001" y="2574"/>
                  </a:cubicBezTo>
                  <a:cubicBezTo>
                    <a:pt x="1044" y="2578"/>
                    <a:pt x="1051" y="2569"/>
                    <a:pt x="1070" y="2564"/>
                  </a:cubicBezTo>
                  <a:cubicBezTo>
                    <a:pt x="1090" y="2559"/>
                    <a:pt x="1018" y="2561"/>
                    <a:pt x="1015" y="2486"/>
                  </a:cubicBezTo>
                  <a:cubicBezTo>
                    <a:pt x="1012" y="2411"/>
                    <a:pt x="1014" y="2411"/>
                    <a:pt x="1034" y="2407"/>
                  </a:cubicBezTo>
                  <a:cubicBezTo>
                    <a:pt x="1054" y="2404"/>
                    <a:pt x="1038" y="2391"/>
                    <a:pt x="1050" y="2375"/>
                  </a:cubicBezTo>
                  <a:cubicBezTo>
                    <a:pt x="1062" y="2359"/>
                    <a:pt x="1089" y="2351"/>
                    <a:pt x="1092" y="2326"/>
                  </a:cubicBezTo>
                  <a:cubicBezTo>
                    <a:pt x="1094" y="2300"/>
                    <a:pt x="1059" y="2313"/>
                    <a:pt x="1066" y="2279"/>
                  </a:cubicBezTo>
                  <a:cubicBezTo>
                    <a:pt x="1073" y="2245"/>
                    <a:pt x="1107" y="2252"/>
                    <a:pt x="1107" y="2252"/>
                  </a:cubicBezTo>
                  <a:cubicBezTo>
                    <a:pt x="1109" y="2215"/>
                    <a:pt x="1109" y="2215"/>
                    <a:pt x="1109" y="2215"/>
                  </a:cubicBezTo>
                  <a:cubicBezTo>
                    <a:pt x="1109" y="2215"/>
                    <a:pt x="1139" y="2215"/>
                    <a:pt x="1143" y="2196"/>
                  </a:cubicBezTo>
                  <a:cubicBezTo>
                    <a:pt x="1146" y="2177"/>
                    <a:pt x="1123" y="2191"/>
                    <a:pt x="1121" y="2176"/>
                  </a:cubicBezTo>
                  <a:cubicBezTo>
                    <a:pt x="1119" y="2160"/>
                    <a:pt x="1123" y="2139"/>
                    <a:pt x="1143" y="2159"/>
                  </a:cubicBezTo>
                  <a:cubicBezTo>
                    <a:pt x="1164" y="2179"/>
                    <a:pt x="1174" y="2127"/>
                    <a:pt x="1174" y="2127"/>
                  </a:cubicBezTo>
                  <a:cubicBezTo>
                    <a:pt x="1174" y="2127"/>
                    <a:pt x="1175" y="2102"/>
                    <a:pt x="1214" y="2105"/>
                  </a:cubicBezTo>
                  <a:cubicBezTo>
                    <a:pt x="1254" y="2107"/>
                    <a:pt x="1274" y="2077"/>
                    <a:pt x="1280" y="2045"/>
                  </a:cubicBezTo>
                  <a:cubicBezTo>
                    <a:pt x="1286" y="2014"/>
                    <a:pt x="1261" y="2055"/>
                    <a:pt x="1265" y="2019"/>
                  </a:cubicBezTo>
                  <a:cubicBezTo>
                    <a:pt x="1268" y="1983"/>
                    <a:pt x="1280" y="2027"/>
                    <a:pt x="1308" y="2010"/>
                  </a:cubicBezTo>
                  <a:cubicBezTo>
                    <a:pt x="1336" y="1992"/>
                    <a:pt x="1368" y="1956"/>
                    <a:pt x="1372" y="1944"/>
                  </a:cubicBezTo>
                  <a:cubicBezTo>
                    <a:pt x="1375" y="1931"/>
                    <a:pt x="1414" y="1898"/>
                    <a:pt x="1426" y="1876"/>
                  </a:cubicBezTo>
                  <a:cubicBezTo>
                    <a:pt x="1439" y="1854"/>
                    <a:pt x="1425" y="1831"/>
                    <a:pt x="1446" y="1809"/>
                  </a:cubicBezTo>
                  <a:cubicBezTo>
                    <a:pt x="1466" y="1787"/>
                    <a:pt x="1516" y="1769"/>
                    <a:pt x="1533" y="1770"/>
                  </a:cubicBezTo>
                  <a:cubicBezTo>
                    <a:pt x="1550" y="1771"/>
                    <a:pt x="1584" y="1711"/>
                    <a:pt x="1589" y="1687"/>
                  </a:cubicBezTo>
                  <a:cubicBezTo>
                    <a:pt x="1594" y="1662"/>
                    <a:pt x="1604" y="1612"/>
                    <a:pt x="1621" y="1589"/>
                  </a:cubicBezTo>
                  <a:cubicBezTo>
                    <a:pt x="1638" y="1566"/>
                    <a:pt x="1681" y="1543"/>
                    <a:pt x="1681" y="1496"/>
                  </a:cubicBezTo>
                  <a:cubicBezTo>
                    <a:pt x="1681" y="1449"/>
                    <a:pt x="1671" y="1472"/>
                    <a:pt x="1651" y="1463"/>
                  </a:cubicBezTo>
                  <a:close/>
                  <a:moveTo>
                    <a:pt x="925" y="1098"/>
                  </a:moveTo>
                  <a:cubicBezTo>
                    <a:pt x="923" y="1099"/>
                    <a:pt x="922" y="1101"/>
                    <a:pt x="920" y="1102"/>
                  </a:cubicBezTo>
                  <a:cubicBezTo>
                    <a:pt x="922" y="1101"/>
                    <a:pt x="923" y="1099"/>
                    <a:pt x="925" y="1098"/>
                  </a:cubicBezTo>
                  <a:close/>
                  <a:moveTo>
                    <a:pt x="1301" y="647"/>
                  </a:moveTo>
                  <a:cubicBezTo>
                    <a:pt x="1300" y="646"/>
                    <a:pt x="1299" y="646"/>
                    <a:pt x="1297" y="645"/>
                  </a:cubicBezTo>
                  <a:cubicBezTo>
                    <a:pt x="1299" y="646"/>
                    <a:pt x="1300" y="646"/>
                    <a:pt x="1301" y="647"/>
                  </a:cubicBezTo>
                  <a:close/>
                  <a:moveTo>
                    <a:pt x="581" y="870"/>
                  </a:moveTo>
                  <a:cubicBezTo>
                    <a:pt x="584" y="870"/>
                    <a:pt x="586" y="869"/>
                    <a:pt x="588" y="869"/>
                  </a:cubicBezTo>
                  <a:cubicBezTo>
                    <a:pt x="586" y="869"/>
                    <a:pt x="584" y="870"/>
                    <a:pt x="581" y="870"/>
                  </a:cubicBezTo>
                  <a:close/>
                  <a:moveTo>
                    <a:pt x="917" y="1104"/>
                  </a:moveTo>
                  <a:cubicBezTo>
                    <a:pt x="918" y="1104"/>
                    <a:pt x="919" y="1103"/>
                    <a:pt x="920" y="1102"/>
                  </a:cubicBezTo>
                  <a:cubicBezTo>
                    <a:pt x="919" y="1103"/>
                    <a:pt x="918" y="1104"/>
                    <a:pt x="917" y="1104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24"/>
            <p:cNvSpPr/>
            <p:nvPr/>
          </p:nvSpPr>
          <p:spPr>
            <a:xfrm>
              <a:off x="1341438" y="2771776"/>
              <a:ext cx="746125" cy="828675"/>
            </a:xfrm>
            <a:custGeom>
              <a:avLst/>
              <a:gdLst/>
              <a:ahLst/>
              <a:cxnLst/>
              <a:rect l="l" t="t" r="r" b="b"/>
              <a:pathLst>
                <a:path w="745" h="827" extrusionOk="0">
                  <a:moveTo>
                    <a:pt x="623" y="547"/>
                  </a:moveTo>
                  <a:cubicBezTo>
                    <a:pt x="620" y="543"/>
                    <a:pt x="639" y="537"/>
                    <a:pt x="633" y="508"/>
                  </a:cubicBezTo>
                  <a:cubicBezTo>
                    <a:pt x="626" y="479"/>
                    <a:pt x="639" y="464"/>
                    <a:pt x="638" y="461"/>
                  </a:cubicBezTo>
                  <a:cubicBezTo>
                    <a:pt x="637" y="458"/>
                    <a:pt x="626" y="428"/>
                    <a:pt x="640" y="426"/>
                  </a:cubicBezTo>
                  <a:cubicBezTo>
                    <a:pt x="653" y="424"/>
                    <a:pt x="653" y="418"/>
                    <a:pt x="654" y="404"/>
                  </a:cubicBezTo>
                  <a:cubicBezTo>
                    <a:pt x="654" y="391"/>
                    <a:pt x="671" y="395"/>
                    <a:pt x="671" y="386"/>
                  </a:cubicBezTo>
                  <a:cubicBezTo>
                    <a:pt x="670" y="378"/>
                    <a:pt x="658" y="368"/>
                    <a:pt x="664" y="357"/>
                  </a:cubicBezTo>
                  <a:cubicBezTo>
                    <a:pt x="670" y="346"/>
                    <a:pt x="683" y="337"/>
                    <a:pt x="670" y="327"/>
                  </a:cubicBezTo>
                  <a:cubicBezTo>
                    <a:pt x="657" y="316"/>
                    <a:pt x="665" y="318"/>
                    <a:pt x="646" y="305"/>
                  </a:cubicBezTo>
                  <a:cubicBezTo>
                    <a:pt x="627" y="292"/>
                    <a:pt x="672" y="281"/>
                    <a:pt x="678" y="281"/>
                  </a:cubicBezTo>
                  <a:cubicBezTo>
                    <a:pt x="685" y="281"/>
                    <a:pt x="692" y="287"/>
                    <a:pt x="692" y="270"/>
                  </a:cubicBezTo>
                  <a:cubicBezTo>
                    <a:pt x="693" y="253"/>
                    <a:pt x="679" y="270"/>
                    <a:pt x="674" y="244"/>
                  </a:cubicBezTo>
                  <a:cubicBezTo>
                    <a:pt x="673" y="238"/>
                    <a:pt x="671" y="234"/>
                    <a:pt x="669" y="233"/>
                  </a:cubicBezTo>
                  <a:cubicBezTo>
                    <a:pt x="671" y="227"/>
                    <a:pt x="673" y="221"/>
                    <a:pt x="677" y="217"/>
                  </a:cubicBezTo>
                  <a:cubicBezTo>
                    <a:pt x="687" y="208"/>
                    <a:pt x="680" y="198"/>
                    <a:pt x="667" y="199"/>
                  </a:cubicBezTo>
                  <a:cubicBezTo>
                    <a:pt x="664" y="196"/>
                    <a:pt x="663" y="191"/>
                    <a:pt x="664" y="186"/>
                  </a:cubicBezTo>
                  <a:cubicBezTo>
                    <a:pt x="665" y="185"/>
                    <a:pt x="666" y="184"/>
                    <a:pt x="667" y="184"/>
                  </a:cubicBezTo>
                  <a:cubicBezTo>
                    <a:pt x="673" y="181"/>
                    <a:pt x="677" y="173"/>
                    <a:pt x="680" y="164"/>
                  </a:cubicBezTo>
                  <a:cubicBezTo>
                    <a:pt x="691" y="151"/>
                    <a:pt x="712" y="129"/>
                    <a:pt x="721" y="127"/>
                  </a:cubicBezTo>
                  <a:cubicBezTo>
                    <a:pt x="734" y="122"/>
                    <a:pt x="744" y="110"/>
                    <a:pt x="745" y="98"/>
                  </a:cubicBezTo>
                  <a:cubicBezTo>
                    <a:pt x="744" y="82"/>
                    <a:pt x="724" y="81"/>
                    <a:pt x="708" y="79"/>
                  </a:cubicBezTo>
                  <a:cubicBezTo>
                    <a:pt x="683" y="75"/>
                    <a:pt x="672" y="115"/>
                    <a:pt x="649" y="111"/>
                  </a:cubicBezTo>
                  <a:cubicBezTo>
                    <a:pt x="636" y="104"/>
                    <a:pt x="617" y="61"/>
                    <a:pt x="616" y="44"/>
                  </a:cubicBezTo>
                  <a:cubicBezTo>
                    <a:pt x="614" y="34"/>
                    <a:pt x="614" y="21"/>
                    <a:pt x="601" y="20"/>
                  </a:cubicBezTo>
                  <a:cubicBezTo>
                    <a:pt x="580" y="25"/>
                    <a:pt x="562" y="15"/>
                    <a:pt x="543" y="27"/>
                  </a:cubicBezTo>
                  <a:cubicBezTo>
                    <a:pt x="547" y="9"/>
                    <a:pt x="483" y="5"/>
                    <a:pt x="464" y="1"/>
                  </a:cubicBezTo>
                  <a:cubicBezTo>
                    <a:pt x="448" y="0"/>
                    <a:pt x="435" y="6"/>
                    <a:pt x="420" y="7"/>
                  </a:cubicBezTo>
                  <a:cubicBezTo>
                    <a:pt x="379" y="2"/>
                    <a:pt x="359" y="20"/>
                    <a:pt x="323" y="31"/>
                  </a:cubicBezTo>
                  <a:cubicBezTo>
                    <a:pt x="313" y="36"/>
                    <a:pt x="310" y="54"/>
                    <a:pt x="303" y="62"/>
                  </a:cubicBezTo>
                  <a:cubicBezTo>
                    <a:pt x="293" y="33"/>
                    <a:pt x="270" y="38"/>
                    <a:pt x="271" y="67"/>
                  </a:cubicBezTo>
                  <a:cubicBezTo>
                    <a:pt x="272" y="82"/>
                    <a:pt x="267" y="92"/>
                    <a:pt x="250" y="91"/>
                  </a:cubicBezTo>
                  <a:cubicBezTo>
                    <a:pt x="230" y="90"/>
                    <a:pt x="233" y="80"/>
                    <a:pt x="206" y="81"/>
                  </a:cubicBezTo>
                  <a:cubicBezTo>
                    <a:pt x="185" y="83"/>
                    <a:pt x="130" y="84"/>
                    <a:pt x="137" y="114"/>
                  </a:cubicBezTo>
                  <a:cubicBezTo>
                    <a:pt x="138" y="117"/>
                    <a:pt x="131" y="119"/>
                    <a:pt x="129" y="118"/>
                  </a:cubicBezTo>
                  <a:cubicBezTo>
                    <a:pt x="116" y="109"/>
                    <a:pt x="94" y="124"/>
                    <a:pt x="93" y="139"/>
                  </a:cubicBezTo>
                  <a:cubicBezTo>
                    <a:pt x="94" y="144"/>
                    <a:pt x="93" y="154"/>
                    <a:pt x="87" y="155"/>
                  </a:cubicBezTo>
                  <a:cubicBezTo>
                    <a:pt x="54" y="149"/>
                    <a:pt x="67" y="176"/>
                    <a:pt x="46" y="181"/>
                  </a:cubicBezTo>
                  <a:cubicBezTo>
                    <a:pt x="34" y="187"/>
                    <a:pt x="22" y="183"/>
                    <a:pt x="8" y="188"/>
                  </a:cubicBezTo>
                  <a:cubicBezTo>
                    <a:pt x="2" y="189"/>
                    <a:pt x="0" y="201"/>
                    <a:pt x="7" y="205"/>
                  </a:cubicBezTo>
                  <a:cubicBezTo>
                    <a:pt x="14" y="211"/>
                    <a:pt x="19" y="211"/>
                    <a:pt x="25" y="211"/>
                  </a:cubicBezTo>
                  <a:cubicBezTo>
                    <a:pt x="24" y="213"/>
                    <a:pt x="23" y="215"/>
                    <a:pt x="23" y="217"/>
                  </a:cubicBezTo>
                  <a:cubicBezTo>
                    <a:pt x="19" y="247"/>
                    <a:pt x="88" y="262"/>
                    <a:pt x="63" y="263"/>
                  </a:cubicBezTo>
                  <a:cubicBezTo>
                    <a:pt x="38" y="264"/>
                    <a:pt x="34" y="265"/>
                    <a:pt x="31" y="274"/>
                  </a:cubicBezTo>
                  <a:cubicBezTo>
                    <a:pt x="27" y="284"/>
                    <a:pt x="57" y="294"/>
                    <a:pt x="57" y="294"/>
                  </a:cubicBezTo>
                  <a:cubicBezTo>
                    <a:pt x="53" y="314"/>
                    <a:pt x="90" y="326"/>
                    <a:pt x="90" y="326"/>
                  </a:cubicBezTo>
                  <a:cubicBezTo>
                    <a:pt x="95" y="305"/>
                    <a:pt x="135" y="322"/>
                    <a:pt x="165" y="324"/>
                  </a:cubicBezTo>
                  <a:cubicBezTo>
                    <a:pt x="195" y="326"/>
                    <a:pt x="231" y="433"/>
                    <a:pt x="217" y="458"/>
                  </a:cubicBezTo>
                  <a:cubicBezTo>
                    <a:pt x="203" y="484"/>
                    <a:pt x="203" y="486"/>
                    <a:pt x="212" y="499"/>
                  </a:cubicBezTo>
                  <a:cubicBezTo>
                    <a:pt x="221" y="512"/>
                    <a:pt x="230" y="458"/>
                    <a:pt x="236" y="481"/>
                  </a:cubicBezTo>
                  <a:cubicBezTo>
                    <a:pt x="241" y="505"/>
                    <a:pt x="271" y="534"/>
                    <a:pt x="252" y="531"/>
                  </a:cubicBezTo>
                  <a:cubicBezTo>
                    <a:pt x="233" y="528"/>
                    <a:pt x="204" y="508"/>
                    <a:pt x="211" y="521"/>
                  </a:cubicBezTo>
                  <a:cubicBezTo>
                    <a:pt x="218" y="534"/>
                    <a:pt x="241" y="545"/>
                    <a:pt x="254" y="547"/>
                  </a:cubicBezTo>
                  <a:cubicBezTo>
                    <a:pt x="266" y="549"/>
                    <a:pt x="256" y="587"/>
                    <a:pt x="237" y="590"/>
                  </a:cubicBezTo>
                  <a:cubicBezTo>
                    <a:pt x="218" y="593"/>
                    <a:pt x="217" y="604"/>
                    <a:pt x="211" y="641"/>
                  </a:cubicBezTo>
                  <a:cubicBezTo>
                    <a:pt x="205" y="677"/>
                    <a:pt x="250" y="776"/>
                    <a:pt x="255" y="792"/>
                  </a:cubicBezTo>
                  <a:cubicBezTo>
                    <a:pt x="260" y="808"/>
                    <a:pt x="295" y="788"/>
                    <a:pt x="292" y="802"/>
                  </a:cubicBezTo>
                  <a:cubicBezTo>
                    <a:pt x="288" y="817"/>
                    <a:pt x="315" y="823"/>
                    <a:pt x="315" y="823"/>
                  </a:cubicBezTo>
                  <a:cubicBezTo>
                    <a:pt x="315" y="823"/>
                    <a:pt x="336" y="827"/>
                    <a:pt x="343" y="783"/>
                  </a:cubicBezTo>
                  <a:cubicBezTo>
                    <a:pt x="349" y="740"/>
                    <a:pt x="349" y="750"/>
                    <a:pt x="365" y="739"/>
                  </a:cubicBezTo>
                  <a:cubicBezTo>
                    <a:pt x="380" y="728"/>
                    <a:pt x="358" y="711"/>
                    <a:pt x="379" y="695"/>
                  </a:cubicBezTo>
                  <a:cubicBezTo>
                    <a:pt x="400" y="678"/>
                    <a:pt x="427" y="675"/>
                    <a:pt x="446" y="658"/>
                  </a:cubicBezTo>
                  <a:cubicBezTo>
                    <a:pt x="465" y="641"/>
                    <a:pt x="493" y="622"/>
                    <a:pt x="490" y="606"/>
                  </a:cubicBezTo>
                  <a:cubicBezTo>
                    <a:pt x="487" y="590"/>
                    <a:pt x="529" y="612"/>
                    <a:pt x="557" y="593"/>
                  </a:cubicBezTo>
                  <a:cubicBezTo>
                    <a:pt x="584" y="574"/>
                    <a:pt x="626" y="552"/>
                    <a:pt x="623" y="547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24"/>
            <p:cNvSpPr/>
            <p:nvPr/>
          </p:nvSpPr>
          <p:spPr>
            <a:xfrm>
              <a:off x="5035550" y="5357813"/>
              <a:ext cx="120650" cy="219075"/>
            </a:xfrm>
            <a:custGeom>
              <a:avLst/>
              <a:gdLst/>
              <a:ahLst/>
              <a:cxnLst/>
              <a:rect l="l" t="t" r="r" b="b"/>
              <a:pathLst>
                <a:path w="120" h="219" extrusionOk="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5" name="Google Shape;1005;p24"/>
          <p:cNvGrpSpPr/>
          <p:nvPr/>
        </p:nvGrpSpPr>
        <p:grpSpPr>
          <a:xfrm>
            <a:off x="-428188" y="869512"/>
            <a:ext cx="9170830" cy="4903083"/>
            <a:chOff x="-428188" y="869512"/>
            <a:chExt cx="9170830" cy="4903083"/>
          </a:xfrm>
        </p:grpSpPr>
        <p:pic>
          <p:nvPicPr>
            <p:cNvPr id="1006" name="Google Shape;1006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428188" y="2080868"/>
              <a:ext cx="1023670" cy="8088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7" name="Google Shape;1007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721713" flipH="1">
              <a:off x="1368176" y="1304805"/>
              <a:ext cx="1249943" cy="808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8" name="Google Shape;1008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877775">
              <a:off x="248096" y="963751"/>
              <a:ext cx="545374" cy="651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9" name="Google Shape;1009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058537">
              <a:off x="7323147" y="4313408"/>
              <a:ext cx="1191417" cy="124856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"/>
          <p:cNvSpPr txBox="1">
            <a:spLocks noGrp="1"/>
          </p:cNvSpPr>
          <p:nvPr>
            <p:ph type="title"/>
          </p:nvPr>
        </p:nvSpPr>
        <p:spPr>
          <a:xfrm>
            <a:off x="713225" y="754400"/>
            <a:ext cx="4590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7"/>
          <p:cNvSpPr txBox="1">
            <a:spLocks noGrp="1"/>
          </p:cNvSpPr>
          <p:nvPr>
            <p:ph type="subTitle" idx="1"/>
          </p:nvPr>
        </p:nvSpPr>
        <p:spPr>
          <a:xfrm>
            <a:off x="713225" y="1327100"/>
            <a:ext cx="4590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unito Light"/>
              <a:buChar char="●"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33" name="Google Shape;233;p7"/>
          <p:cNvSpPr>
            <a:spLocks noGrp="1"/>
          </p:cNvSpPr>
          <p:nvPr>
            <p:ph type="pic" idx="2"/>
          </p:nvPr>
        </p:nvSpPr>
        <p:spPr>
          <a:xfrm>
            <a:off x="5643775" y="967900"/>
            <a:ext cx="2787000" cy="3636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257175" dir="2580000" algn="bl" rotWithShape="0">
              <a:srgbClr val="04080D">
                <a:alpha val="50000"/>
              </a:srgbClr>
            </a:outerShdw>
          </a:effectLst>
        </p:spPr>
      </p:sp>
      <p:grpSp>
        <p:nvGrpSpPr>
          <p:cNvPr id="234" name="Google Shape;234;p7"/>
          <p:cNvGrpSpPr/>
          <p:nvPr/>
        </p:nvGrpSpPr>
        <p:grpSpPr>
          <a:xfrm>
            <a:off x="-1512012" y="-1640489"/>
            <a:ext cx="11570626" cy="8437945"/>
            <a:chOff x="-1512012" y="-1640489"/>
            <a:chExt cx="11570626" cy="8437945"/>
          </a:xfrm>
        </p:grpSpPr>
        <p:grpSp>
          <p:nvGrpSpPr>
            <p:cNvPr id="235" name="Google Shape;235;p7"/>
            <p:cNvGrpSpPr/>
            <p:nvPr/>
          </p:nvGrpSpPr>
          <p:grpSpPr>
            <a:xfrm rot="-10629075">
              <a:off x="5973855" y="-1542603"/>
              <a:ext cx="4013209" cy="2979081"/>
              <a:chOff x="6005513" y="2100263"/>
              <a:chExt cx="2944814" cy="2185991"/>
            </a:xfrm>
          </p:grpSpPr>
          <p:sp>
            <p:nvSpPr>
              <p:cNvPr id="236" name="Google Shape;236;p7"/>
              <p:cNvSpPr/>
              <p:nvPr/>
            </p:nvSpPr>
            <p:spPr>
              <a:xfrm>
                <a:off x="7761288" y="2465388"/>
                <a:ext cx="1189039" cy="1093788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1091" extrusionOk="0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7"/>
              <p:cNvSpPr/>
              <p:nvPr/>
            </p:nvSpPr>
            <p:spPr>
              <a:xfrm>
                <a:off x="7999413" y="2598738"/>
                <a:ext cx="744538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705" extrusionOk="0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7"/>
              <p:cNvSpPr/>
              <p:nvPr/>
            </p:nvSpPr>
            <p:spPr>
              <a:xfrm>
                <a:off x="6005513" y="2100263"/>
                <a:ext cx="2233613" cy="2185991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2183" extrusionOk="0">
                    <a:moveTo>
                      <a:pt x="1757" y="2149"/>
                    </a:moveTo>
                    <a:cubicBezTo>
                      <a:pt x="1722" y="2149"/>
                      <a:pt x="1689" y="2143"/>
                      <a:pt x="1661" y="2130"/>
                    </a:cubicBezTo>
                    <a:cubicBezTo>
                      <a:pt x="1543" y="2071"/>
                      <a:pt x="1444" y="2029"/>
                      <a:pt x="1350" y="1996"/>
                    </a:cubicBezTo>
                    <a:cubicBezTo>
                      <a:pt x="1328" y="1989"/>
                      <a:pt x="1228" y="1969"/>
                      <a:pt x="1102" y="1943"/>
                    </a:cubicBezTo>
                    <a:cubicBezTo>
                      <a:pt x="1020" y="1927"/>
                      <a:pt x="928" y="1909"/>
                      <a:pt x="838" y="1890"/>
                    </a:cubicBezTo>
                    <a:cubicBezTo>
                      <a:pt x="653" y="1851"/>
                      <a:pt x="503" y="1742"/>
                      <a:pt x="422" y="1683"/>
                    </a:cubicBezTo>
                    <a:cubicBezTo>
                      <a:pt x="399" y="1666"/>
                      <a:pt x="381" y="1653"/>
                      <a:pt x="369" y="1646"/>
                    </a:cubicBezTo>
                    <a:cubicBezTo>
                      <a:pt x="304" y="1609"/>
                      <a:pt x="179" y="1198"/>
                      <a:pt x="100" y="837"/>
                    </a:cubicBezTo>
                    <a:cubicBezTo>
                      <a:pt x="23" y="484"/>
                      <a:pt x="0" y="239"/>
                      <a:pt x="40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104" y="95"/>
                      <a:pt x="282" y="35"/>
                      <a:pt x="420" y="16"/>
                    </a:cubicBezTo>
                    <a:cubicBezTo>
                      <a:pt x="542" y="0"/>
                      <a:pt x="640" y="13"/>
                      <a:pt x="689" y="52"/>
                    </a:cubicBezTo>
                    <a:cubicBezTo>
                      <a:pt x="821" y="158"/>
                      <a:pt x="920" y="360"/>
                      <a:pt x="938" y="399"/>
                    </a:cubicBezTo>
                    <a:cubicBezTo>
                      <a:pt x="981" y="491"/>
                      <a:pt x="1054" y="604"/>
                      <a:pt x="1154" y="734"/>
                    </a:cubicBezTo>
                    <a:cubicBezTo>
                      <a:pt x="1186" y="776"/>
                      <a:pt x="1241" y="806"/>
                      <a:pt x="1297" y="811"/>
                    </a:cubicBezTo>
                    <a:cubicBezTo>
                      <a:pt x="1336" y="815"/>
                      <a:pt x="1369" y="806"/>
                      <a:pt x="1391" y="786"/>
                    </a:cubicBezTo>
                    <a:cubicBezTo>
                      <a:pt x="1397" y="780"/>
                      <a:pt x="1397" y="780"/>
                      <a:pt x="1397" y="780"/>
                    </a:cubicBezTo>
                    <a:cubicBezTo>
                      <a:pt x="1451" y="733"/>
                      <a:pt x="1516" y="673"/>
                      <a:pt x="1585" y="675"/>
                    </a:cubicBezTo>
                    <a:cubicBezTo>
                      <a:pt x="1708" y="679"/>
                      <a:pt x="1781" y="778"/>
                      <a:pt x="1797" y="813"/>
                    </a:cubicBezTo>
                    <a:cubicBezTo>
                      <a:pt x="1814" y="850"/>
                      <a:pt x="1797" y="1031"/>
                      <a:pt x="1718" y="1078"/>
                    </a:cubicBezTo>
                    <a:cubicBezTo>
                      <a:pt x="1680" y="1100"/>
                      <a:pt x="1623" y="1104"/>
                      <a:pt x="1572" y="1108"/>
                    </a:cubicBezTo>
                    <a:cubicBezTo>
                      <a:pt x="1517" y="1112"/>
                      <a:pt x="1464" y="1116"/>
                      <a:pt x="1450" y="1143"/>
                    </a:cubicBezTo>
                    <a:cubicBezTo>
                      <a:pt x="1419" y="1200"/>
                      <a:pt x="1394" y="1329"/>
                      <a:pt x="1471" y="1384"/>
                    </a:cubicBezTo>
                    <a:cubicBezTo>
                      <a:pt x="1483" y="1392"/>
                      <a:pt x="1495" y="1401"/>
                      <a:pt x="1508" y="1411"/>
                    </a:cubicBezTo>
                    <a:cubicBezTo>
                      <a:pt x="1591" y="1471"/>
                      <a:pt x="1704" y="1553"/>
                      <a:pt x="1788" y="1583"/>
                    </a:cubicBezTo>
                    <a:cubicBezTo>
                      <a:pt x="1829" y="1598"/>
                      <a:pt x="1886" y="1604"/>
                      <a:pt x="1946" y="1611"/>
                    </a:cubicBezTo>
                    <a:cubicBezTo>
                      <a:pt x="2060" y="1625"/>
                      <a:pt x="2178" y="1638"/>
                      <a:pt x="2199" y="1710"/>
                    </a:cubicBezTo>
                    <a:cubicBezTo>
                      <a:pt x="2232" y="1818"/>
                      <a:pt x="2207" y="1965"/>
                      <a:pt x="2096" y="2036"/>
                    </a:cubicBezTo>
                    <a:cubicBezTo>
                      <a:pt x="2015" y="2087"/>
                      <a:pt x="1872" y="2149"/>
                      <a:pt x="1757" y="2149"/>
                    </a:cubicBezTo>
                    <a:close/>
                    <a:moveTo>
                      <a:pt x="518" y="13"/>
                    </a:moveTo>
                    <a:cubicBezTo>
                      <a:pt x="488" y="13"/>
                      <a:pt x="455" y="16"/>
                      <a:pt x="421" y="20"/>
                    </a:cubicBezTo>
                    <a:cubicBezTo>
                      <a:pt x="253" y="43"/>
                      <a:pt x="98" y="111"/>
                      <a:pt x="44" y="186"/>
                    </a:cubicBezTo>
                    <a:cubicBezTo>
                      <a:pt x="4" y="241"/>
                      <a:pt x="27" y="484"/>
                      <a:pt x="104" y="836"/>
                    </a:cubicBezTo>
                    <a:cubicBezTo>
                      <a:pt x="183" y="1196"/>
                      <a:pt x="307" y="1606"/>
                      <a:pt x="371" y="1643"/>
                    </a:cubicBezTo>
                    <a:cubicBezTo>
                      <a:pt x="383" y="1650"/>
                      <a:pt x="401" y="1663"/>
                      <a:pt x="424" y="1679"/>
                    </a:cubicBezTo>
                    <a:cubicBezTo>
                      <a:pt x="505" y="1738"/>
                      <a:pt x="655" y="1847"/>
                      <a:pt x="839" y="1886"/>
                    </a:cubicBezTo>
                    <a:cubicBezTo>
                      <a:pt x="929" y="1905"/>
                      <a:pt x="1021" y="1923"/>
                      <a:pt x="1102" y="1939"/>
                    </a:cubicBezTo>
                    <a:cubicBezTo>
                      <a:pt x="1229" y="1965"/>
                      <a:pt x="1329" y="1985"/>
                      <a:pt x="1351" y="1992"/>
                    </a:cubicBezTo>
                    <a:cubicBezTo>
                      <a:pt x="1446" y="2025"/>
                      <a:pt x="1545" y="2068"/>
                      <a:pt x="1663" y="2126"/>
                    </a:cubicBezTo>
                    <a:cubicBezTo>
                      <a:pt x="1780" y="2183"/>
                      <a:pt x="1989" y="2099"/>
                      <a:pt x="2094" y="2032"/>
                    </a:cubicBezTo>
                    <a:cubicBezTo>
                      <a:pt x="2203" y="1962"/>
                      <a:pt x="2227" y="1818"/>
                      <a:pt x="2195" y="1711"/>
                    </a:cubicBezTo>
                    <a:cubicBezTo>
                      <a:pt x="2174" y="1642"/>
                      <a:pt x="2058" y="1628"/>
                      <a:pt x="1946" y="1616"/>
                    </a:cubicBezTo>
                    <a:cubicBezTo>
                      <a:pt x="1885" y="1609"/>
                      <a:pt x="1828" y="1602"/>
                      <a:pt x="1787" y="1587"/>
                    </a:cubicBezTo>
                    <a:cubicBezTo>
                      <a:pt x="1702" y="1556"/>
                      <a:pt x="1588" y="1474"/>
                      <a:pt x="1506" y="1414"/>
                    </a:cubicBezTo>
                    <a:cubicBezTo>
                      <a:pt x="1493" y="1405"/>
                      <a:pt x="1480" y="1396"/>
                      <a:pt x="1469" y="1388"/>
                    </a:cubicBezTo>
                    <a:cubicBezTo>
                      <a:pt x="1385" y="1328"/>
                      <a:pt x="1418" y="1193"/>
                      <a:pt x="1446" y="1141"/>
                    </a:cubicBezTo>
                    <a:cubicBezTo>
                      <a:pt x="1462" y="1112"/>
                      <a:pt x="1513" y="1108"/>
                      <a:pt x="1572" y="1104"/>
                    </a:cubicBezTo>
                    <a:cubicBezTo>
                      <a:pt x="1622" y="1100"/>
                      <a:pt x="1679" y="1096"/>
                      <a:pt x="1716" y="1074"/>
                    </a:cubicBezTo>
                    <a:cubicBezTo>
                      <a:pt x="1794" y="1028"/>
                      <a:pt x="1810" y="851"/>
                      <a:pt x="1793" y="815"/>
                    </a:cubicBezTo>
                    <a:cubicBezTo>
                      <a:pt x="1777" y="781"/>
                      <a:pt x="1706" y="683"/>
                      <a:pt x="1584" y="679"/>
                    </a:cubicBezTo>
                    <a:cubicBezTo>
                      <a:pt x="1583" y="679"/>
                      <a:pt x="1582" y="679"/>
                      <a:pt x="1581" y="679"/>
                    </a:cubicBezTo>
                    <a:cubicBezTo>
                      <a:pt x="1516" y="679"/>
                      <a:pt x="1452" y="737"/>
                      <a:pt x="1400" y="784"/>
                    </a:cubicBezTo>
                    <a:cubicBezTo>
                      <a:pt x="1394" y="789"/>
                      <a:pt x="1394" y="789"/>
                      <a:pt x="1394" y="789"/>
                    </a:cubicBezTo>
                    <a:cubicBezTo>
                      <a:pt x="1371" y="810"/>
                      <a:pt x="1337" y="819"/>
                      <a:pt x="1296" y="815"/>
                    </a:cubicBezTo>
                    <a:cubicBezTo>
                      <a:pt x="1239" y="810"/>
                      <a:pt x="1183" y="780"/>
                      <a:pt x="1150" y="737"/>
                    </a:cubicBezTo>
                    <a:cubicBezTo>
                      <a:pt x="1050" y="606"/>
                      <a:pt x="978" y="493"/>
                      <a:pt x="934" y="401"/>
                    </a:cubicBezTo>
                    <a:cubicBezTo>
                      <a:pt x="916" y="362"/>
                      <a:pt x="817" y="161"/>
                      <a:pt x="686" y="55"/>
                    </a:cubicBezTo>
                    <a:cubicBezTo>
                      <a:pt x="652" y="27"/>
                      <a:pt x="593" y="13"/>
                      <a:pt x="518" y="13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7"/>
              <p:cNvSpPr/>
              <p:nvPr/>
            </p:nvSpPr>
            <p:spPr>
              <a:xfrm>
                <a:off x="7396163" y="3679826"/>
                <a:ext cx="630238" cy="492124"/>
              </a:xfrm>
              <a:custGeom>
                <a:avLst/>
                <a:gdLst/>
                <a:ahLst/>
                <a:cxnLst/>
                <a:rect l="l" t="t" r="r" b="b"/>
                <a:pathLst>
                  <a:path w="631" h="491" extrusionOk="0">
                    <a:moveTo>
                      <a:pt x="395" y="458"/>
                    </a:moveTo>
                    <a:cubicBezTo>
                      <a:pt x="376" y="458"/>
                      <a:pt x="357" y="453"/>
                      <a:pt x="339" y="443"/>
                    </a:cubicBezTo>
                    <a:cubicBezTo>
                      <a:pt x="256" y="396"/>
                      <a:pt x="73" y="283"/>
                      <a:pt x="35" y="233"/>
                    </a:cubicBezTo>
                    <a:cubicBezTo>
                      <a:pt x="9" y="198"/>
                      <a:pt x="0" y="103"/>
                      <a:pt x="28" y="45"/>
                    </a:cubicBezTo>
                    <a:cubicBezTo>
                      <a:pt x="40" y="18"/>
                      <a:pt x="60" y="3"/>
                      <a:pt x="83" y="2"/>
                    </a:cubicBezTo>
                    <a:cubicBezTo>
                      <a:pt x="136" y="0"/>
                      <a:pt x="198" y="40"/>
                      <a:pt x="252" y="75"/>
                    </a:cubicBezTo>
                    <a:cubicBezTo>
                      <a:pt x="282" y="94"/>
                      <a:pt x="311" y="113"/>
                      <a:pt x="334" y="121"/>
                    </a:cubicBezTo>
                    <a:cubicBezTo>
                      <a:pt x="400" y="146"/>
                      <a:pt x="506" y="152"/>
                      <a:pt x="570" y="155"/>
                    </a:cubicBezTo>
                    <a:cubicBezTo>
                      <a:pt x="580" y="156"/>
                      <a:pt x="580" y="156"/>
                      <a:pt x="580" y="156"/>
                    </a:cubicBezTo>
                    <a:cubicBezTo>
                      <a:pt x="596" y="157"/>
                      <a:pt x="607" y="166"/>
                      <a:pt x="614" y="182"/>
                    </a:cubicBezTo>
                    <a:cubicBezTo>
                      <a:pt x="631" y="224"/>
                      <a:pt x="615" y="307"/>
                      <a:pt x="582" y="345"/>
                    </a:cubicBezTo>
                    <a:cubicBezTo>
                      <a:pt x="549" y="383"/>
                      <a:pt x="473" y="458"/>
                      <a:pt x="395" y="458"/>
                    </a:cubicBezTo>
                    <a:close/>
                    <a:moveTo>
                      <a:pt x="87" y="6"/>
                    </a:moveTo>
                    <a:cubicBezTo>
                      <a:pt x="86" y="6"/>
                      <a:pt x="85" y="6"/>
                      <a:pt x="83" y="7"/>
                    </a:cubicBezTo>
                    <a:cubicBezTo>
                      <a:pt x="61" y="7"/>
                      <a:pt x="43" y="21"/>
                      <a:pt x="31" y="47"/>
                    </a:cubicBezTo>
                    <a:cubicBezTo>
                      <a:pt x="5" y="102"/>
                      <a:pt x="14" y="197"/>
                      <a:pt x="39" y="230"/>
                    </a:cubicBezTo>
                    <a:cubicBezTo>
                      <a:pt x="76" y="280"/>
                      <a:pt x="259" y="392"/>
                      <a:pt x="341" y="439"/>
                    </a:cubicBezTo>
                    <a:cubicBezTo>
                      <a:pt x="433" y="491"/>
                      <a:pt x="538" y="388"/>
                      <a:pt x="579" y="342"/>
                    </a:cubicBezTo>
                    <a:cubicBezTo>
                      <a:pt x="611" y="305"/>
                      <a:pt x="627" y="224"/>
                      <a:pt x="610" y="184"/>
                    </a:cubicBezTo>
                    <a:cubicBezTo>
                      <a:pt x="604" y="169"/>
                      <a:pt x="594" y="161"/>
                      <a:pt x="580" y="160"/>
                    </a:cubicBezTo>
                    <a:cubicBezTo>
                      <a:pt x="570" y="160"/>
                      <a:pt x="570" y="160"/>
                      <a:pt x="570" y="160"/>
                    </a:cubicBezTo>
                    <a:cubicBezTo>
                      <a:pt x="506" y="156"/>
                      <a:pt x="399" y="150"/>
                      <a:pt x="333" y="125"/>
                    </a:cubicBezTo>
                    <a:cubicBezTo>
                      <a:pt x="309" y="116"/>
                      <a:pt x="280" y="98"/>
                      <a:pt x="250" y="78"/>
                    </a:cubicBezTo>
                    <a:cubicBezTo>
                      <a:pt x="198" y="45"/>
                      <a:pt x="138" y="6"/>
                      <a:pt x="87" y="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7"/>
              <p:cNvSpPr/>
              <p:nvPr/>
            </p:nvSpPr>
            <p:spPr>
              <a:xfrm>
                <a:off x="6188075" y="2254251"/>
                <a:ext cx="1154113" cy="1617665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615" extrusionOk="0">
                    <a:moveTo>
                      <a:pt x="838" y="1607"/>
                    </a:moveTo>
                    <a:cubicBezTo>
                      <a:pt x="799" y="1607"/>
                      <a:pt x="760" y="1598"/>
                      <a:pt x="722" y="1581"/>
                    </a:cubicBezTo>
                    <a:cubicBezTo>
                      <a:pt x="555" y="1501"/>
                      <a:pt x="192" y="1237"/>
                      <a:pt x="153" y="1155"/>
                    </a:cubicBezTo>
                    <a:cubicBezTo>
                      <a:pt x="116" y="1079"/>
                      <a:pt x="56" y="680"/>
                      <a:pt x="31" y="509"/>
                    </a:cubicBezTo>
                    <a:cubicBezTo>
                      <a:pt x="28" y="489"/>
                      <a:pt x="25" y="473"/>
                      <a:pt x="23" y="461"/>
                    </a:cubicBezTo>
                    <a:cubicBezTo>
                      <a:pt x="0" y="309"/>
                      <a:pt x="9" y="72"/>
                      <a:pt x="128" y="41"/>
                    </a:cubicBezTo>
                    <a:cubicBezTo>
                      <a:pt x="287" y="0"/>
                      <a:pt x="477" y="16"/>
                      <a:pt x="544" y="146"/>
                    </a:cubicBezTo>
                    <a:cubicBezTo>
                      <a:pt x="591" y="237"/>
                      <a:pt x="667" y="366"/>
                      <a:pt x="712" y="444"/>
                    </a:cubicBezTo>
                    <a:cubicBezTo>
                      <a:pt x="728" y="470"/>
                      <a:pt x="740" y="491"/>
                      <a:pt x="747" y="504"/>
                    </a:cubicBezTo>
                    <a:cubicBezTo>
                      <a:pt x="795" y="589"/>
                      <a:pt x="937" y="715"/>
                      <a:pt x="1020" y="757"/>
                    </a:cubicBezTo>
                    <a:cubicBezTo>
                      <a:pt x="1104" y="802"/>
                      <a:pt x="1154" y="983"/>
                      <a:pt x="1128" y="1081"/>
                    </a:cubicBezTo>
                    <a:cubicBezTo>
                      <a:pt x="1103" y="1172"/>
                      <a:pt x="1058" y="1341"/>
                      <a:pt x="1054" y="1446"/>
                    </a:cubicBezTo>
                    <a:cubicBezTo>
                      <a:pt x="1052" y="1492"/>
                      <a:pt x="1019" y="1540"/>
                      <a:pt x="967" y="1572"/>
                    </a:cubicBezTo>
                    <a:cubicBezTo>
                      <a:pt x="928" y="1595"/>
                      <a:pt x="883" y="1607"/>
                      <a:pt x="838" y="1607"/>
                    </a:cubicBezTo>
                    <a:close/>
                    <a:moveTo>
                      <a:pt x="129" y="43"/>
                    </a:moveTo>
                    <a:cubicBezTo>
                      <a:pt x="129" y="45"/>
                      <a:pt x="129" y="45"/>
                      <a:pt x="129" y="45"/>
                    </a:cubicBezTo>
                    <a:cubicBezTo>
                      <a:pt x="13" y="76"/>
                      <a:pt x="5" y="310"/>
                      <a:pt x="28" y="460"/>
                    </a:cubicBezTo>
                    <a:cubicBezTo>
                      <a:pt x="29" y="472"/>
                      <a:pt x="32" y="489"/>
                      <a:pt x="35" y="509"/>
                    </a:cubicBezTo>
                    <a:cubicBezTo>
                      <a:pt x="61" y="679"/>
                      <a:pt x="121" y="1078"/>
                      <a:pt x="157" y="1153"/>
                    </a:cubicBezTo>
                    <a:cubicBezTo>
                      <a:pt x="196" y="1235"/>
                      <a:pt x="557" y="1497"/>
                      <a:pt x="724" y="1577"/>
                    </a:cubicBezTo>
                    <a:cubicBezTo>
                      <a:pt x="803" y="1615"/>
                      <a:pt x="893" y="1611"/>
                      <a:pt x="965" y="1568"/>
                    </a:cubicBezTo>
                    <a:cubicBezTo>
                      <a:pt x="1016" y="1537"/>
                      <a:pt x="1048" y="1491"/>
                      <a:pt x="1050" y="1446"/>
                    </a:cubicBezTo>
                    <a:cubicBezTo>
                      <a:pt x="1053" y="1340"/>
                      <a:pt x="1099" y="1171"/>
                      <a:pt x="1124" y="1080"/>
                    </a:cubicBezTo>
                    <a:cubicBezTo>
                      <a:pt x="1150" y="983"/>
                      <a:pt x="1101" y="805"/>
                      <a:pt x="1018" y="761"/>
                    </a:cubicBezTo>
                    <a:cubicBezTo>
                      <a:pt x="935" y="718"/>
                      <a:pt x="792" y="592"/>
                      <a:pt x="744" y="506"/>
                    </a:cubicBezTo>
                    <a:cubicBezTo>
                      <a:pt x="737" y="493"/>
                      <a:pt x="724" y="472"/>
                      <a:pt x="709" y="446"/>
                    </a:cubicBezTo>
                    <a:cubicBezTo>
                      <a:pt x="663" y="368"/>
                      <a:pt x="587" y="239"/>
                      <a:pt x="541" y="147"/>
                    </a:cubicBezTo>
                    <a:cubicBezTo>
                      <a:pt x="475" y="20"/>
                      <a:pt x="287" y="4"/>
                      <a:pt x="129" y="45"/>
                    </a:cubicBezTo>
                    <a:lnTo>
                      <a:pt x="129" y="43"/>
                    </a:ln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7"/>
              <p:cNvSpPr/>
              <p:nvPr/>
            </p:nvSpPr>
            <p:spPr>
              <a:xfrm>
                <a:off x="6350000" y="2447926"/>
                <a:ext cx="760414" cy="1200151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199" extrusionOk="0">
                    <a:moveTo>
                      <a:pt x="589" y="1199"/>
                    </a:moveTo>
                    <a:cubicBezTo>
                      <a:pt x="522" y="1199"/>
                      <a:pt x="413" y="1109"/>
                      <a:pt x="324" y="1035"/>
                    </a:cubicBezTo>
                    <a:cubicBezTo>
                      <a:pt x="275" y="995"/>
                      <a:pt x="233" y="960"/>
                      <a:pt x="205" y="945"/>
                    </a:cubicBezTo>
                    <a:cubicBezTo>
                      <a:pt x="117" y="897"/>
                      <a:pt x="38" y="709"/>
                      <a:pt x="30" y="585"/>
                    </a:cubicBezTo>
                    <a:cubicBezTo>
                      <a:pt x="29" y="568"/>
                      <a:pt x="29" y="568"/>
                      <a:pt x="29" y="568"/>
                    </a:cubicBezTo>
                    <a:cubicBezTo>
                      <a:pt x="20" y="424"/>
                      <a:pt x="0" y="87"/>
                      <a:pt x="57" y="33"/>
                    </a:cubicBezTo>
                    <a:cubicBezTo>
                      <a:pt x="81" y="11"/>
                      <a:pt x="120" y="0"/>
                      <a:pt x="164" y="5"/>
                    </a:cubicBezTo>
                    <a:cubicBezTo>
                      <a:pt x="228" y="12"/>
                      <a:pt x="290" y="48"/>
                      <a:pt x="326" y="100"/>
                    </a:cubicBezTo>
                    <a:cubicBezTo>
                      <a:pt x="353" y="140"/>
                      <a:pt x="375" y="197"/>
                      <a:pt x="397" y="257"/>
                    </a:cubicBezTo>
                    <a:cubicBezTo>
                      <a:pt x="428" y="339"/>
                      <a:pt x="460" y="425"/>
                      <a:pt x="510" y="461"/>
                    </a:cubicBezTo>
                    <a:cubicBezTo>
                      <a:pt x="523" y="471"/>
                      <a:pt x="538" y="481"/>
                      <a:pt x="554" y="492"/>
                    </a:cubicBezTo>
                    <a:cubicBezTo>
                      <a:pt x="640" y="550"/>
                      <a:pt x="759" y="630"/>
                      <a:pt x="743" y="762"/>
                    </a:cubicBezTo>
                    <a:cubicBezTo>
                      <a:pt x="742" y="772"/>
                      <a:pt x="741" y="783"/>
                      <a:pt x="739" y="794"/>
                    </a:cubicBezTo>
                    <a:cubicBezTo>
                      <a:pt x="721" y="950"/>
                      <a:pt x="696" y="1164"/>
                      <a:pt x="609" y="1196"/>
                    </a:cubicBezTo>
                    <a:cubicBezTo>
                      <a:pt x="603" y="1198"/>
                      <a:pt x="596" y="1199"/>
                      <a:pt x="589" y="1199"/>
                    </a:cubicBezTo>
                    <a:close/>
                    <a:moveTo>
                      <a:pt x="143" y="8"/>
                    </a:moveTo>
                    <a:cubicBezTo>
                      <a:pt x="109" y="8"/>
                      <a:pt x="79" y="18"/>
                      <a:pt x="60" y="36"/>
                    </a:cubicBezTo>
                    <a:cubicBezTo>
                      <a:pt x="4" y="89"/>
                      <a:pt x="25" y="436"/>
                      <a:pt x="33" y="567"/>
                    </a:cubicBezTo>
                    <a:cubicBezTo>
                      <a:pt x="34" y="585"/>
                      <a:pt x="34" y="585"/>
                      <a:pt x="34" y="585"/>
                    </a:cubicBezTo>
                    <a:cubicBezTo>
                      <a:pt x="42" y="708"/>
                      <a:pt x="120" y="894"/>
                      <a:pt x="207" y="941"/>
                    </a:cubicBezTo>
                    <a:cubicBezTo>
                      <a:pt x="236" y="957"/>
                      <a:pt x="278" y="992"/>
                      <a:pt x="327" y="1032"/>
                    </a:cubicBezTo>
                    <a:cubicBezTo>
                      <a:pt x="415" y="1105"/>
                      <a:pt x="523" y="1195"/>
                      <a:pt x="589" y="1195"/>
                    </a:cubicBezTo>
                    <a:cubicBezTo>
                      <a:pt x="595" y="1195"/>
                      <a:pt x="602" y="1194"/>
                      <a:pt x="608" y="1192"/>
                    </a:cubicBezTo>
                    <a:cubicBezTo>
                      <a:pt x="693" y="1161"/>
                      <a:pt x="717" y="949"/>
                      <a:pt x="735" y="793"/>
                    </a:cubicBezTo>
                    <a:cubicBezTo>
                      <a:pt x="737" y="782"/>
                      <a:pt x="738" y="772"/>
                      <a:pt x="739" y="762"/>
                    </a:cubicBezTo>
                    <a:cubicBezTo>
                      <a:pt x="755" y="632"/>
                      <a:pt x="637" y="553"/>
                      <a:pt x="552" y="495"/>
                    </a:cubicBezTo>
                    <a:cubicBezTo>
                      <a:pt x="536" y="485"/>
                      <a:pt x="520" y="474"/>
                      <a:pt x="507" y="465"/>
                    </a:cubicBezTo>
                    <a:cubicBezTo>
                      <a:pt x="457" y="427"/>
                      <a:pt x="425" y="341"/>
                      <a:pt x="393" y="258"/>
                    </a:cubicBezTo>
                    <a:cubicBezTo>
                      <a:pt x="371" y="198"/>
                      <a:pt x="350" y="142"/>
                      <a:pt x="322" y="102"/>
                    </a:cubicBezTo>
                    <a:cubicBezTo>
                      <a:pt x="287" y="52"/>
                      <a:pt x="226" y="16"/>
                      <a:pt x="163" y="9"/>
                    </a:cubicBezTo>
                    <a:cubicBezTo>
                      <a:pt x="157" y="8"/>
                      <a:pt x="150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7"/>
              <p:cNvSpPr/>
              <p:nvPr/>
            </p:nvSpPr>
            <p:spPr>
              <a:xfrm>
                <a:off x="6461125" y="2625726"/>
                <a:ext cx="290513" cy="46672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465" extrusionOk="0">
                    <a:moveTo>
                      <a:pt x="128" y="464"/>
                    </a:moveTo>
                    <a:cubicBezTo>
                      <a:pt x="99" y="464"/>
                      <a:pt x="73" y="455"/>
                      <a:pt x="52" y="437"/>
                    </a:cubicBezTo>
                    <a:cubicBezTo>
                      <a:pt x="18" y="408"/>
                      <a:pt x="0" y="358"/>
                      <a:pt x="1" y="302"/>
                    </a:cubicBezTo>
                    <a:cubicBezTo>
                      <a:pt x="2" y="273"/>
                      <a:pt x="13" y="22"/>
                      <a:pt x="67" y="10"/>
                    </a:cubicBezTo>
                    <a:cubicBezTo>
                      <a:pt x="110" y="0"/>
                      <a:pt x="192" y="41"/>
                      <a:pt x="216" y="125"/>
                    </a:cubicBezTo>
                    <a:cubicBezTo>
                      <a:pt x="225" y="155"/>
                      <a:pt x="230" y="184"/>
                      <a:pt x="235" y="212"/>
                    </a:cubicBezTo>
                    <a:cubicBezTo>
                      <a:pt x="244" y="260"/>
                      <a:pt x="253" y="306"/>
                      <a:pt x="276" y="343"/>
                    </a:cubicBezTo>
                    <a:cubicBezTo>
                      <a:pt x="288" y="363"/>
                      <a:pt x="291" y="381"/>
                      <a:pt x="284" y="397"/>
                    </a:cubicBezTo>
                    <a:cubicBezTo>
                      <a:pt x="272" y="425"/>
                      <a:pt x="229" y="447"/>
                      <a:pt x="158" y="461"/>
                    </a:cubicBezTo>
                    <a:cubicBezTo>
                      <a:pt x="148" y="463"/>
                      <a:pt x="138" y="464"/>
                      <a:pt x="128" y="464"/>
                    </a:cubicBezTo>
                    <a:close/>
                    <a:moveTo>
                      <a:pt x="81" y="12"/>
                    </a:moveTo>
                    <a:cubicBezTo>
                      <a:pt x="76" y="12"/>
                      <a:pt x="72" y="13"/>
                      <a:pt x="67" y="14"/>
                    </a:cubicBezTo>
                    <a:cubicBezTo>
                      <a:pt x="26" y="23"/>
                      <a:pt x="9" y="206"/>
                      <a:pt x="6" y="302"/>
                    </a:cubicBezTo>
                    <a:cubicBezTo>
                      <a:pt x="4" y="356"/>
                      <a:pt x="22" y="406"/>
                      <a:pt x="55" y="433"/>
                    </a:cubicBezTo>
                    <a:cubicBezTo>
                      <a:pt x="82" y="457"/>
                      <a:pt x="117" y="465"/>
                      <a:pt x="157" y="457"/>
                    </a:cubicBezTo>
                    <a:cubicBezTo>
                      <a:pt x="227" y="443"/>
                      <a:pt x="269" y="422"/>
                      <a:pt x="280" y="396"/>
                    </a:cubicBezTo>
                    <a:cubicBezTo>
                      <a:pt x="287" y="381"/>
                      <a:pt x="284" y="364"/>
                      <a:pt x="272" y="346"/>
                    </a:cubicBezTo>
                    <a:cubicBezTo>
                      <a:pt x="249" y="308"/>
                      <a:pt x="240" y="261"/>
                      <a:pt x="231" y="212"/>
                    </a:cubicBezTo>
                    <a:cubicBezTo>
                      <a:pt x="226" y="185"/>
                      <a:pt x="221" y="156"/>
                      <a:pt x="212" y="126"/>
                    </a:cubicBezTo>
                    <a:cubicBezTo>
                      <a:pt x="191" y="52"/>
                      <a:pt x="124" y="12"/>
                      <a:pt x="8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7"/>
              <p:cNvSpPr/>
              <p:nvPr/>
            </p:nvSpPr>
            <p:spPr>
              <a:xfrm>
                <a:off x="7612063" y="3835401"/>
                <a:ext cx="300038" cy="1936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92" extrusionOk="0">
                    <a:moveTo>
                      <a:pt x="202" y="185"/>
                    </a:moveTo>
                    <a:cubicBezTo>
                      <a:pt x="178" y="185"/>
                      <a:pt x="156" y="174"/>
                      <a:pt x="135" y="164"/>
                    </a:cubicBezTo>
                    <a:cubicBezTo>
                      <a:pt x="132" y="162"/>
                      <a:pt x="132" y="162"/>
                      <a:pt x="132" y="162"/>
                    </a:cubicBezTo>
                    <a:cubicBezTo>
                      <a:pt x="103" y="147"/>
                      <a:pt x="42" y="117"/>
                      <a:pt x="21" y="96"/>
                    </a:cubicBezTo>
                    <a:cubicBezTo>
                      <a:pt x="1" y="76"/>
                      <a:pt x="0" y="52"/>
                      <a:pt x="18" y="24"/>
                    </a:cubicBezTo>
                    <a:cubicBezTo>
                      <a:pt x="35" y="0"/>
                      <a:pt x="80" y="24"/>
                      <a:pt x="120" y="46"/>
                    </a:cubicBezTo>
                    <a:cubicBezTo>
                      <a:pt x="124" y="48"/>
                      <a:pt x="124" y="48"/>
                      <a:pt x="124" y="48"/>
                    </a:cubicBezTo>
                    <a:cubicBezTo>
                      <a:pt x="128" y="50"/>
                      <a:pt x="133" y="52"/>
                      <a:pt x="137" y="54"/>
                    </a:cubicBezTo>
                    <a:cubicBezTo>
                      <a:pt x="169" y="72"/>
                      <a:pt x="192" y="84"/>
                      <a:pt x="213" y="84"/>
                    </a:cubicBezTo>
                    <a:cubicBezTo>
                      <a:pt x="217" y="84"/>
                      <a:pt x="222" y="84"/>
                      <a:pt x="227" y="84"/>
                    </a:cubicBezTo>
                    <a:cubicBezTo>
                      <a:pt x="249" y="82"/>
                      <a:pt x="273" y="81"/>
                      <a:pt x="291" y="101"/>
                    </a:cubicBezTo>
                    <a:cubicBezTo>
                      <a:pt x="297" y="107"/>
                      <a:pt x="299" y="115"/>
                      <a:pt x="298" y="122"/>
                    </a:cubicBezTo>
                    <a:cubicBezTo>
                      <a:pt x="295" y="139"/>
                      <a:pt x="275" y="156"/>
                      <a:pt x="240" y="175"/>
                    </a:cubicBezTo>
                    <a:cubicBezTo>
                      <a:pt x="227" y="182"/>
                      <a:pt x="214" y="185"/>
                      <a:pt x="202" y="185"/>
                    </a:cubicBezTo>
                    <a:close/>
                    <a:moveTo>
                      <a:pt x="40" y="18"/>
                    </a:moveTo>
                    <a:cubicBezTo>
                      <a:pt x="32" y="18"/>
                      <a:pt x="26" y="21"/>
                      <a:pt x="22" y="27"/>
                    </a:cubicBezTo>
                    <a:cubicBezTo>
                      <a:pt x="4" y="52"/>
                      <a:pt x="5" y="74"/>
                      <a:pt x="24" y="93"/>
                    </a:cubicBezTo>
                    <a:cubicBezTo>
                      <a:pt x="45" y="114"/>
                      <a:pt x="105" y="144"/>
                      <a:pt x="134" y="158"/>
                    </a:cubicBezTo>
                    <a:cubicBezTo>
                      <a:pt x="137" y="160"/>
                      <a:pt x="137" y="160"/>
                      <a:pt x="137" y="160"/>
                    </a:cubicBezTo>
                    <a:cubicBezTo>
                      <a:pt x="168" y="175"/>
                      <a:pt x="201" y="192"/>
                      <a:pt x="238" y="172"/>
                    </a:cubicBezTo>
                    <a:cubicBezTo>
                      <a:pt x="272" y="154"/>
                      <a:pt x="291" y="136"/>
                      <a:pt x="293" y="122"/>
                    </a:cubicBezTo>
                    <a:cubicBezTo>
                      <a:pt x="295" y="115"/>
                      <a:pt x="293" y="109"/>
                      <a:pt x="288" y="104"/>
                    </a:cubicBezTo>
                    <a:cubicBezTo>
                      <a:pt x="271" y="85"/>
                      <a:pt x="248" y="87"/>
                      <a:pt x="227" y="88"/>
                    </a:cubicBezTo>
                    <a:cubicBezTo>
                      <a:pt x="222" y="88"/>
                      <a:pt x="217" y="88"/>
                      <a:pt x="213" y="88"/>
                    </a:cubicBezTo>
                    <a:cubicBezTo>
                      <a:pt x="191" y="88"/>
                      <a:pt x="167" y="76"/>
                      <a:pt x="135" y="58"/>
                    </a:cubicBezTo>
                    <a:cubicBezTo>
                      <a:pt x="131" y="56"/>
                      <a:pt x="126" y="54"/>
                      <a:pt x="122" y="51"/>
                    </a:cubicBezTo>
                    <a:cubicBezTo>
                      <a:pt x="118" y="49"/>
                      <a:pt x="118" y="49"/>
                      <a:pt x="118" y="49"/>
                    </a:cubicBezTo>
                    <a:cubicBezTo>
                      <a:pt x="92" y="35"/>
                      <a:pt x="60" y="18"/>
                      <a:pt x="40" y="1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4" name="Google Shape;244;p7"/>
            <p:cNvGrpSpPr/>
            <p:nvPr/>
          </p:nvGrpSpPr>
          <p:grpSpPr>
            <a:xfrm rot="10500963">
              <a:off x="-1390188" y="3649572"/>
              <a:ext cx="4013348" cy="2979184"/>
              <a:chOff x="6005513" y="2100263"/>
              <a:chExt cx="2944814" cy="2185991"/>
            </a:xfrm>
          </p:grpSpPr>
          <p:sp>
            <p:nvSpPr>
              <p:cNvPr id="245" name="Google Shape;245;p7"/>
              <p:cNvSpPr/>
              <p:nvPr/>
            </p:nvSpPr>
            <p:spPr>
              <a:xfrm>
                <a:off x="7761288" y="2465388"/>
                <a:ext cx="1189039" cy="1093788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1091" extrusionOk="0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7"/>
              <p:cNvSpPr/>
              <p:nvPr/>
            </p:nvSpPr>
            <p:spPr>
              <a:xfrm>
                <a:off x="7999413" y="2598738"/>
                <a:ext cx="744538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705" extrusionOk="0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7"/>
              <p:cNvSpPr/>
              <p:nvPr/>
            </p:nvSpPr>
            <p:spPr>
              <a:xfrm>
                <a:off x="6005513" y="2100263"/>
                <a:ext cx="2233613" cy="2185991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2183" extrusionOk="0">
                    <a:moveTo>
                      <a:pt x="1757" y="2149"/>
                    </a:moveTo>
                    <a:cubicBezTo>
                      <a:pt x="1722" y="2149"/>
                      <a:pt x="1689" y="2143"/>
                      <a:pt x="1661" y="2130"/>
                    </a:cubicBezTo>
                    <a:cubicBezTo>
                      <a:pt x="1543" y="2071"/>
                      <a:pt x="1444" y="2029"/>
                      <a:pt x="1350" y="1996"/>
                    </a:cubicBezTo>
                    <a:cubicBezTo>
                      <a:pt x="1328" y="1989"/>
                      <a:pt x="1228" y="1969"/>
                      <a:pt x="1102" y="1943"/>
                    </a:cubicBezTo>
                    <a:cubicBezTo>
                      <a:pt x="1020" y="1927"/>
                      <a:pt x="928" y="1909"/>
                      <a:pt x="838" y="1890"/>
                    </a:cubicBezTo>
                    <a:cubicBezTo>
                      <a:pt x="653" y="1851"/>
                      <a:pt x="503" y="1742"/>
                      <a:pt x="422" y="1683"/>
                    </a:cubicBezTo>
                    <a:cubicBezTo>
                      <a:pt x="399" y="1666"/>
                      <a:pt x="381" y="1653"/>
                      <a:pt x="369" y="1646"/>
                    </a:cubicBezTo>
                    <a:cubicBezTo>
                      <a:pt x="304" y="1609"/>
                      <a:pt x="179" y="1198"/>
                      <a:pt x="100" y="837"/>
                    </a:cubicBezTo>
                    <a:cubicBezTo>
                      <a:pt x="23" y="484"/>
                      <a:pt x="0" y="239"/>
                      <a:pt x="40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104" y="95"/>
                      <a:pt x="282" y="35"/>
                      <a:pt x="420" y="16"/>
                    </a:cubicBezTo>
                    <a:cubicBezTo>
                      <a:pt x="542" y="0"/>
                      <a:pt x="640" y="13"/>
                      <a:pt x="689" y="52"/>
                    </a:cubicBezTo>
                    <a:cubicBezTo>
                      <a:pt x="821" y="158"/>
                      <a:pt x="920" y="360"/>
                      <a:pt x="938" y="399"/>
                    </a:cubicBezTo>
                    <a:cubicBezTo>
                      <a:pt x="981" y="491"/>
                      <a:pt x="1054" y="604"/>
                      <a:pt x="1154" y="734"/>
                    </a:cubicBezTo>
                    <a:cubicBezTo>
                      <a:pt x="1186" y="776"/>
                      <a:pt x="1241" y="806"/>
                      <a:pt x="1297" y="811"/>
                    </a:cubicBezTo>
                    <a:cubicBezTo>
                      <a:pt x="1336" y="815"/>
                      <a:pt x="1369" y="806"/>
                      <a:pt x="1391" y="786"/>
                    </a:cubicBezTo>
                    <a:cubicBezTo>
                      <a:pt x="1397" y="780"/>
                      <a:pt x="1397" y="780"/>
                      <a:pt x="1397" y="780"/>
                    </a:cubicBezTo>
                    <a:cubicBezTo>
                      <a:pt x="1451" y="733"/>
                      <a:pt x="1516" y="673"/>
                      <a:pt x="1585" y="675"/>
                    </a:cubicBezTo>
                    <a:cubicBezTo>
                      <a:pt x="1708" y="679"/>
                      <a:pt x="1781" y="778"/>
                      <a:pt x="1797" y="813"/>
                    </a:cubicBezTo>
                    <a:cubicBezTo>
                      <a:pt x="1814" y="850"/>
                      <a:pt x="1797" y="1031"/>
                      <a:pt x="1718" y="1078"/>
                    </a:cubicBezTo>
                    <a:cubicBezTo>
                      <a:pt x="1680" y="1100"/>
                      <a:pt x="1623" y="1104"/>
                      <a:pt x="1572" y="1108"/>
                    </a:cubicBezTo>
                    <a:cubicBezTo>
                      <a:pt x="1517" y="1112"/>
                      <a:pt x="1464" y="1116"/>
                      <a:pt x="1450" y="1143"/>
                    </a:cubicBezTo>
                    <a:cubicBezTo>
                      <a:pt x="1419" y="1200"/>
                      <a:pt x="1394" y="1329"/>
                      <a:pt x="1471" y="1384"/>
                    </a:cubicBezTo>
                    <a:cubicBezTo>
                      <a:pt x="1483" y="1392"/>
                      <a:pt x="1495" y="1401"/>
                      <a:pt x="1508" y="1411"/>
                    </a:cubicBezTo>
                    <a:cubicBezTo>
                      <a:pt x="1591" y="1471"/>
                      <a:pt x="1704" y="1553"/>
                      <a:pt x="1788" y="1583"/>
                    </a:cubicBezTo>
                    <a:cubicBezTo>
                      <a:pt x="1829" y="1598"/>
                      <a:pt x="1886" y="1604"/>
                      <a:pt x="1946" y="1611"/>
                    </a:cubicBezTo>
                    <a:cubicBezTo>
                      <a:pt x="2060" y="1625"/>
                      <a:pt x="2178" y="1638"/>
                      <a:pt x="2199" y="1710"/>
                    </a:cubicBezTo>
                    <a:cubicBezTo>
                      <a:pt x="2232" y="1818"/>
                      <a:pt x="2207" y="1965"/>
                      <a:pt x="2096" y="2036"/>
                    </a:cubicBezTo>
                    <a:cubicBezTo>
                      <a:pt x="2015" y="2087"/>
                      <a:pt x="1872" y="2149"/>
                      <a:pt x="1757" y="2149"/>
                    </a:cubicBezTo>
                    <a:close/>
                    <a:moveTo>
                      <a:pt x="518" y="13"/>
                    </a:moveTo>
                    <a:cubicBezTo>
                      <a:pt x="488" y="13"/>
                      <a:pt x="455" y="16"/>
                      <a:pt x="421" y="20"/>
                    </a:cubicBezTo>
                    <a:cubicBezTo>
                      <a:pt x="253" y="43"/>
                      <a:pt x="98" y="111"/>
                      <a:pt x="44" y="186"/>
                    </a:cubicBezTo>
                    <a:cubicBezTo>
                      <a:pt x="4" y="241"/>
                      <a:pt x="27" y="484"/>
                      <a:pt x="104" y="836"/>
                    </a:cubicBezTo>
                    <a:cubicBezTo>
                      <a:pt x="183" y="1196"/>
                      <a:pt x="307" y="1606"/>
                      <a:pt x="371" y="1643"/>
                    </a:cubicBezTo>
                    <a:cubicBezTo>
                      <a:pt x="383" y="1650"/>
                      <a:pt x="401" y="1663"/>
                      <a:pt x="424" y="1679"/>
                    </a:cubicBezTo>
                    <a:cubicBezTo>
                      <a:pt x="505" y="1738"/>
                      <a:pt x="655" y="1847"/>
                      <a:pt x="839" y="1886"/>
                    </a:cubicBezTo>
                    <a:cubicBezTo>
                      <a:pt x="929" y="1905"/>
                      <a:pt x="1021" y="1923"/>
                      <a:pt x="1102" y="1939"/>
                    </a:cubicBezTo>
                    <a:cubicBezTo>
                      <a:pt x="1229" y="1965"/>
                      <a:pt x="1329" y="1985"/>
                      <a:pt x="1351" y="1992"/>
                    </a:cubicBezTo>
                    <a:cubicBezTo>
                      <a:pt x="1446" y="2025"/>
                      <a:pt x="1545" y="2068"/>
                      <a:pt x="1663" y="2126"/>
                    </a:cubicBezTo>
                    <a:cubicBezTo>
                      <a:pt x="1780" y="2183"/>
                      <a:pt x="1989" y="2099"/>
                      <a:pt x="2094" y="2032"/>
                    </a:cubicBezTo>
                    <a:cubicBezTo>
                      <a:pt x="2203" y="1962"/>
                      <a:pt x="2227" y="1818"/>
                      <a:pt x="2195" y="1711"/>
                    </a:cubicBezTo>
                    <a:cubicBezTo>
                      <a:pt x="2174" y="1642"/>
                      <a:pt x="2058" y="1628"/>
                      <a:pt x="1946" y="1616"/>
                    </a:cubicBezTo>
                    <a:cubicBezTo>
                      <a:pt x="1885" y="1609"/>
                      <a:pt x="1828" y="1602"/>
                      <a:pt x="1787" y="1587"/>
                    </a:cubicBezTo>
                    <a:cubicBezTo>
                      <a:pt x="1702" y="1556"/>
                      <a:pt x="1588" y="1474"/>
                      <a:pt x="1506" y="1414"/>
                    </a:cubicBezTo>
                    <a:cubicBezTo>
                      <a:pt x="1493" y="1405"/>
                      <a:pt x="1480" y="1396"/>
                      <a:pt x="1469" y="1388"/>
                    </a:cubicBezTo>
                    <a:cubicBezTo>
                      <a:pt x="1385" y="1328"/>
                      <a:pt x="1418" y="1193"/>
                      <a:pt x="1446" y="1141"/>
                    </a:cubicBezTo>
                    <a:cubicBezTo>
                      <a:pt x="1462" y="1112"/>
                      <a:pt x="1513" y="1108"/>
                      <a:pt x="1572" y="1104"/>
                    </a:cubicBezTo>
                    <a:cubicBezTo>
                      <a:pt x="1622" y="1100"/>
                      <a:pt x="1679" y="1096"/>
                      <a:pt x="1716" y="1074"/>
                    </a:cubicBezTo>
                    <a:cubicBezTo>
                      <a:pt x="1794" y="1028"/>
                      <a:pt x="1810" y="851"/>
                      <a:pt x="1793" y="815"/>
                    </a:cubicBezTo>
                    <a:cubicBezTo>
                      <a:pt x="1777" y="781"/>
                      <a:pt x="1706" y="683"/>
                      <a:pt x="1584" y="679"/>
                    </a:cubicBezTo>
                    <a:cubicBezTo>
                      <a:pt x="1583" y="679"/>
                      <a:pt x="1582" y="679"/>
                      <a:pt x="1581" y="679"/>
                    </a:cubicBezTo>
                    <a:cubicBezTo>
                      <a:pt x="1516" y="679"/>
                      <a:pt x="1452" y="737"/>
                      <a:pt x="1400" y="784"/>
                    </a:cubicBezTo>
                    <a:cubicBezTo>
                      <a:pt x="1394" y="789"/>
                      <a:pt x="1394" y="789"/>
                      <a:pt x="1394" y="789"/>
                    </a:cubicBezTo>
                    <a:cubicBezTo>
                      <a:pt x="1371" y="810"/>
                      <a:pt x="1337" y="819"/>
                      <a:pt x="1296" y="815"/>
                    </a:cubicBezTo>
                    <a:cubicBezTo>
                      <a:pt x="1239" y="810"/>
                      <a:pt x="1183" y="780"/>
                      <a:pt x="1150" y="737"/>
                    </a:cubicBezTo>
                    <a:cubicBezTo>
                      <a:pt x="1050" y="606"/>
                      <a:pt x="978" y="493"/>
                      <a:pt x="934" y="401"/>
                    </a:cubicBezTo>
                    <a:cubicBezTo>
                      <a:pt x="916" y="362"/>
                      <a:pt x="817" y="161"/>
                      <a:pt x="686" y="55"/>
                    </a:cubicBezTo>
                    <a:cubicBezTo>
                      <a:pt x="652" y="27"/>
                      <a:pt x="593" y="13"/>
                      <a:pt x="518" y="13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7"/>
              <p:cNvSpPr/>
              <p:nvPr/>
            </p:nvSpPr>
            <p:spPr>
              <a:xfrm>
                <a:off x="7396163" y="3679826"/>
                <a:ext cx="630238" cy="492124"/>
              </a:xfrm>
              <a:custGeom>
                <a:avLst/>
                <a:gdLst/>
                <a:ahLst/>
                <a:cxnLst/>
                <a:rect l="l" t="t" r="r" b="b"/>
                <a:pathLst>
                  <a:path w="631" h="491" extrusionOk="0">
                    <a:moveTo>
                      <a:pt x="395" y="458"/>
                    </a:moveTo>
                    <a:cubicBezTo>
                      <a:pt x="376" y="458"/>
                      <a:pt x="357" y="453"/>
                      <a:pt x="339" y="443"/>
                    </a:cubicBezTo>
                    <a:cubicBezTo>
                      <a:pt x="256" y="396"/>
                      <a:pt x="73" y="283"/>
                      <a:pt x="35" y="233"/>
                    </a:cubicBezTo>
                    <a:cubicBezTo>
                      <a:pt x="9" y="198"/>
                      <a:pt x="0" y="103"/>
                      <a:pt x="28" y="45"/>
                    </a:cubicBezTo>
                    <a:cubicBezTo>
                      <a:pt x="40" y="18"/>
                      <a:pt x="60" y="3"/>
                      <a:pt x="83" y="2"/>
                    </a:cubicBezTo>
                    <a:cubicBezTo>
                      <a:pt x="136" y="0"/>
                      <a:pt x="198" y="40"/>
                      <a:pt x="252" y="75"/>
                    </a:cubicBezTo>
                    <a:cubicBezTo>
                      <a:pt x="282" y="94"/>
                      <a:pt x="311" y="113"/>
                      <a:pt x="334" y="121"/>
                    </a:cubicBezTo>
                    <a:cubicBezTo>
                      <a:pt x="400" y="146"/>
                      <a:pt x="506" y="152"/>
                      <a:pt x="570" y="155"/>
                    </a:cubicBezTo>
                    <a:cubicBezTo>
                      <a:pt x="580" y="156"/>
                      <a:pt x="580" y="156"/>
                      <a:pt x="580" y="156"/>
                    </a:cubicBezTo>
                    <a:cubicBezTo>
                      <a:pt x="596" y="157"/>
                      <a:pt x="607" y="166"/>
                      <a:pt x="614" y="182"/>
                    </a:cubicBezTo>
                    <a:cubicBezTo>
                      <a:pt x="631" y="224"/>
                      <a:pt x="615" y="307"/>
                      <a:pt x="582" y="345"/>
                    </a:cubicBezTo>
                    <a:cubicBezTo>
                      <a:pt x="549" y="383"/>
                      <a:pt x="473" y="458"/>
                      <a:pt x="395" y="458"/>
                    </a:cubicBezTo>
                    <a:close/>
                    <a:moveTo>
                      <a:pt x="87" y="6"/>
                    </a:moveTo>
                    <a:cubicBezTo>
                      <a:pt x="86" y="6"/>
                      <a:pt x="85" y="6"/>
                      <a:pt x="83" y="7"/>
                    </a:cubicBezTo>
                    <a:cubicBezTo>
                      <a:pt x="61" y="7"/>
                      <a:pt x="43" y="21"/>
                      <a:pt x="31" y="47"/>
                    </a:cubicBezTo>
                    <a:cubicBezTo>
                      <a:pt x="5" y="102"/>
                      <a:pt x="14" y="197"/>
                      <a:pt x="39" y="230"/>
                    </a:cubicBezTo>
                    <a:cubicBezTo>
                      <a:pt x="76" y="280"/>
                      <a:pt x="259" y="392"/>
                      <a:pt x="341" y="439"/>
                    </a:cubicBezTo>
                    <a:cubicBezTo>
                      <a:pt x="433" y="491"/>
                      <a:pt x="538" y="388"/>
                      <a:pt x="579" y="342"/>
                    </a:cubicBezTo>
                    <a:cubicBezTo>
                      <a:pt x="611" y="305"/>
                      <a:pt x="627" y="224"/>
                      <a:pt x="610" y="184"/>
                    </a:cubicBezTo>
                    <a:cubicBezTo>
                      <a:pt x="604" y="169"/>
                      <a:pt x="594" y="161"/>
                      <a:pt x="580" y="160"/>
                    </a:cubicBezTo>
                    <a:cubicBezTo>
                      <a:pt x="570" y="160"/>
                      <a:pt x="570" y="160"/>
                      <a:pt x="570" y="160"/>
                    </a:cubicBezTo>
                    <a:cubicBezTo>
                      <a:pt x="506" y="156"/>
                      <a:pt x="399" y="150"/>
                      <a:pt x="333" y="125"/>
                    </a:cubicBezTo>
                    <a:cubicBezTo>
                      <a:pt x="309" y="116"/>
                      <a:pt x="280" y="98"/>
                      <a:pt x="250" y="78"/>
                    </a:cubicBezTo>
                    <a:cubicBezTo>
                      <a:pt x="198" y="45"/>
                      <a:pt x="138" y="6"/>
                      <a:pt x="87" y="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7"/>
              <p:cNvSpPr/>
              <p:nvPr/>
            </p:nvSpPr>
            <p:spPr>
              <a:xfrm>
                <a:off x="6188075" y="2254251"/>
                <a:ext cx="1154113" cy="1617665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615" extrusionOk="0">
                    <a:moveTo>
                      <a:pt x="838" y="1607"/>
                    </a:moveTo>
                    <a:cubicBezTo>
                      <a:pt x="799" y="1607"/>
                      <a:pt x="760" y="1598"/>
                      <a:pt x="722" y="1581"/>
                    </a:cubicBezTo>
                    <a:cubicBezTo>
                      <a:pt x="555" y="1501"/>
                      <a:pt x="192" y="1237"/>
                      <a:pt x="153" y="1155"/>
                    </a:cubicBezTo>
                    <a:cubicBezTo>
                      <a:pt x="116" y="1079"/>
                      <a:pt x="56" y="680"/>
                      <a:pt x="31" y="509"/>
                    </a:cubicBezTo>
                    <a:cubicBezTo>
                      <a:pt x="28" y="489"/>
                      <a:pt x="25" y="473"/>
                      <a:pt x="23" y="461"/>
                    </a:cubicBezTo>
                    <a:cubicBezTo>
                      <a:pt x="0" y="309"/>
                      <a:pt x="9" y="72"/>
                      <a:pt x="128" y="41"/>
                    </a:cubicBezTo>
                    <a:cubicBezTo>
                      <a:pt x="287" y="0"/>
                      <a:pt x="477" y="16"/>
                      <a:pt x="544" y="146"/>
                    </a:cubicBezTo>
                    <a:cubicBezTo>
                      <a:pt x="591" y="237"/>
                      <a:pt x="667" y="366"/>
                      <a:pt x="712" y="444"/>
                    </a:cubicBezTo>
                    <a:cubicBezTo>
                      <a:pt x="728" y="470"/>
                      <a:pt x="740" y="491"/>
                      <a:pt x="747" y="504"/>
                    </a:cubicBezTo>
                    <a:cubicBezTo>
                      <a:pt x="795" y="589"/>
                      <a:pt x="937" y="715"/>
                      <a:pt x="1020" y="757"/>
                    </a:cubicBezTo>
                    <a:cubicBezTo>
                      <a:pt x="1104" y="802"/>
                      <a:pt x="1154" y="983"/>
                      <a:pt x="1128" y="1081"/>
                    </a:cubicBezTo>
                    <a:cubicBezTo>
                      <a:pt x="1103" y="1172"/>
                      <a:pt x="1058" y="1341"/>
                      <a:pt x="1054" y="1446"/>
                    </a:cubicBezTo>
                    <a:cubicBezTo>
                      <a:pt x="1052" y="1492"/>
                      <a:pt x="1019" y="1540"/>
                      <a:pt x="967" y="1572"/>
                    </a:cubicBezTo>
                    <a:cubicBezTo>
                      <a:pt x="928" y="1595"/>
                      <a:pt x="883" y="1607"/>
                      <a:pt x="838" y="1607"/>
                    </a:cubicBezTo>
                    <a:close/>
                    <a:moveTo>
                      <a:pt x="129" y="43"/>
                    </a:moveTo>
                    <a:cubicBezTo>
                      <a:pt x="129" y="45"/>
                      <a:pt x="129" y="45"/>
                      <a:pt x="129" y="45"/>
                    </a:cubicBezTo>
                    <a:cubicBezTo>
                      <a:pt x="13" y="76"/>
                      <a:pt x="5" y="310"/>
                      <a:pt x="28" y="460"/>
                    </a:cubicBezTo>
                    <a:cubicBezTo>
                      <a:pt x="29" y="472"/>
                      <a:pt x="32" y="489"/>
                      <a:pt x="35" y="509"/>
                    </a:cubicBezTo>
                    <a:cubicBezTo>
                      <a:pt x="61" y="679"/>
                      <a:pt x="121" y="1078"/>
                      <a:pt x="157" y="1153"/>
                    </a:cubicBezTo>
                    <a:cubicBezTo>
                      <a:pt x="196" y="1235"/>
                      <a:pt x="557" y="1497"/>
                      <a:pt x="724" y="1577"/>
                    </a:cubicBezTo>
                    <a:cubicBezTo>
                      <a:pt x="803" y="1615"/>
                      <a:pt x="893" y="1611"/>
                      <a:pt x="965" y="1568"/>
                    </a:cubicBezTo>
                    <a:cubicBezTo>
                      <a:pt x="1016" y="1537"/>
                      <a:pt x="1048" y="1491"/>
                      <a:pt x="1050" y="1446"/>
                    </a:cubicBezTo>
                    <a:cubicBezTo>
                      <a:pt x="1053" y="1340"/>
                      <a:pt x="1099" y="1171"/>
                      <a:pt x="1124" y="1080"/>
                    </a:cubicBezTo>
                    <a:cubicBezTo>
                      <a:pt x="1150" y="983"/>
                      <a:pt x="1101" y="805"/>
                      <a:pt x="1018" y="761"/>
                    </a:cubicBezTo>
                    <a:cubicBezTo>
                      <a:pt x="935" y="718"/>
                      <a:pt x="792" y="592"/>
                      <a:pt x="744" y="506"/>
                    </a:cubicBezTo>
                    <a:cubicBezTo>
                      <a:pt x="737" y="493"/>
                      <a:pt x="724" y="472"/>
                      <a:pt x="709" y="446"/>
                    </a:cubicBezTo>
                    <a:cubicBezTo>
                      <a:pt x="663" y="368"/>
                      <a:pt x="587" y="239"/>
                      <a:pt x="541" y="147"/>
                    </a:cubicBezTo>
                    <a:cubicBezTo>
                      <a:pt x="475" y="20"/>
                      <a:pt x="287" y="4"/>
                      <a:pt x="129" y="45"/>
                    </a:cubicBezTo>
                    <a:lnTo>
                      <a:pt x="129" y="43"/>
                    </a:ln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7"/>
              <p:cNvSpPr/>
              <p:nvPr/>
            </p:nvSpPr>
            <p:spPr>
              <a:xfrm>
                <a:off x="6350000" y="2447926"/>
                <a:ext cx="760414" cy="1200151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199" extrusionOk="0">
                    <a:moveTo>
                      <a:pt x="589" y="1199"/>
                    </a:moveTo>
                    <a:cubicBezTo>
                      <a:pt x="522" y="1199"/>
                      <a:pt x="413" y="1109"/>
                      <a:pt x="324" y="1035"/>
                    </a:cubicBezTo>
                    <a:cubicBezTo>
                      <a:pt x="275" y="995"/>
                      <a:pt x="233" y="960"/>
                      <a:pt x="205" y="945"/>
                    </a:cubicBezTo>
                    <a:cubicBezTo>
                      <a:pt x="117" y="897"/>
                      <a:pt x="38" y="709"/>
                      <a:pt x="30" y="585"/>
                    </a:cubicBezTo>
                    <a:cubicBezTo>
                      <a:pt x="29" y="568"/>
                      <a:pt x="29" y="568"/>
                      <a:pt x="29" y="568"/>
                    </a:cubicBezTo>
                    <a:cubicBezTo>
                      <a:pt x="20" y="424"/>
                      <a:pt x="0" y="87"/>
                      <a:pt x="57" y="33"/>
                    </a:cubicBezTo>
                    <a:cubicBezTo>
                      <a:pt x="81" y="11"/>
                      <a:pt x="120" y="0"/>
                      <a:pt x="164" y="5"/>
                    </a:cubicBezTo>
                    <a:cubicBezTo>
                      <a:pt x="228" y="12"/>
                      <a:pt x="290" y="48"/>
                      <a:pt x="326" y="100"/>
                    </a:cubicBezTo>
                    <a:cubicBezTo>
                      <a:pt x="353" y="140"/>
                      <a:pt x="375" y="197"/>
                      <a:pt x="397" y="257"/>
                    </a:cubicBezTo>
                    <a:cubicBezTo>
                      <a:pt x="428" y="339"/>
                      <a:pt x="460" y="425"/>
                      <a:pt x="510" y="461"/>
                    </a:cubicBezTo>
                    <a:cubicBezTo>
                      <a:pt x="523" y="471"/>
                      <a:pt x="538" y="481"/>
                      <a:pt x="554" y="492"/>
                    </a:cubicBezTo>
                    <a:cubicBezTo>
                      <a:pt x="640" y="550"/>
                      <a:pt x="759" y="630"/>
                      <a:pt x="743" y="762"/>
                    </a:cubicBezTo>
                    <a:cubicBezTo>
                      <a:pt x="742" y="772"/>
                      <a:pt x="741" y="783"/>
                      <a:pt x="739" y="794"/>
                    </a:cubicBezTo>
                    <a:cubicBezTo>
                      <a:pt x="721" y="950"/>
                      <a:pt x="696" y="1164"/>
                      <a:pt x="609" y="1196"/>
                    </a:cubicBezTo>
                    <a:cubicBezTo>
                      <a:pt x="603" y="1198"/>
                      <a:pt x="596" y="1199"/>
                      <a:pt x="589" y="1199"/>
                    </a:cubicBezTo>
                    <a:close/>
                    <a:moveTo>
                      <a:pt x="143" y="8"/>
                    </a:moveTo>
                    <a:cubicBezTo>
                      <a:pt x="109" y="8"/>
                      <a:pt x="79" y="18"/>
                      <a:pt x="60" y="36"/>
                    </a:cubicBezTo>
                    <a:cubicBezTo>
                      <a:pt x="4" y="89"/>
                      <a:pt x="25" y="436"/>
                      <a:pt x="33" y="567"/>
                    </a:cubicBezTo>
                    <a:cubicBezTo>
                      <a:pt x="34" y="585"/>
                      <a:pt x="34" y="585"/>
                      <a:pt x="34" y="585"/>
                    </a:cubicBezTo>
                    <a:cubicBezTo>
                      <a:pt x="42" y="708"/>
                      <a:pt x="120" y="894"/>
                      <a:pt x="207" y="941"/>
                    </a:cubicBezTo>
                    <a:cubicBezTo>
                      <a:pt x="236" y="957"/>
                      <a:pt x="278" y="992"/>
                      <a:pt x="327" y="1032"/>
                    </a:cubicBezTo>
                    <a:cubicBezTo>
                      <a:pt x="415" y="1105"/>
                      <a:pt x="523" y="1195"/>
                      <a:pt x="589" y="1195"/>
                    </a:cubicBezTo>
                    <a:cubicBezTo>
                      <a:pt x="595" y="1195"/>
                      <a:pt x="602" y="1194"/>
                      <a:pt x="608" y="1192"/>
                    </a:cubicBezTo>
                    <a:cubicBezTo>
                      <a:pt x="693" y="1161"/>
                      <a:pt x="717" y="949"/>
                      <a:pt x="735" y="793"/>
                    </a:cubicBezTo>
                    <a:cubicBezTo>
                      <a:pt x="737" y="782"/>
                      <a:pt x="738" y="772"/>
                      <a:pt x="739" y="762"/>
                    </a:cubicBezTo>
                    <a:cubicBezTo>
                      <a:pt x="755" y="632"/>
                      <a:pt x="637" y="553"/>
                      <a:pt x="552" y="495"/>
                    </a:cubicBezTo>
                    <a:cubicBezTo>
                      <a:pt x="536" y="485"/>
                      <a:pt x="520" y="474"/>
                      <a:pt x="507" y="465"/>
                    </a:cubicBezTo>
                    <a:cubicBezTo>
                      <a:pt x="457" y="427"/>
                      <a:pt x="425" y="341"/>
                      <a:pt x="393" y="258"/>
                    </a:cubicBezTo>
                    <a:cubicBezTo>
                      <a:pt x="371" y="198"/>
                      <a:pt x="350" y="142"/>
                      <a:pt x="322" y="102"/>
                    </a:cubicBezTo>
                    <a:cubicBezTo>
                      <a:pt x="287" y="52"/>
                      <a:pt x="226" y="16"/>
                      <a:pt x="163" y="9"/>
                    </a:cubicBezTo>
                    <a:cubicBezTo>
                      <a:pt x="157" y="8"/>
                      <a:pt x="150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7"/>
              <p:cNvSpPr/>
              <p:nvPr/>
            </p:nvSpPr>
            <p:spPr>
              <a:xfrm>
                <a:off x="6461125" y="2625726"/>
                <a:ext cx="290513" cy="46672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465" extrusionOk="0">
                    <a:moveTo>
                      <a:pt x="128" y="464"/>
                    </a:moveTo>
                    <a:cubicBezTo>
                      <a:pt x="99" y="464"/>
                      <a:pt x="73" y="455"/>
                      <a:pt x="52" y="437"/>
                    </a:cubicBezTo>
                    <a:cubicBezTo>
                      <a:pt x="18" y="408"/>
                      <a:pt x="0" y="358"/>
                      <a:pt x="1" y="302"/>
                    </a:cubicBezTo>
                    <a:cubicBezTo>
                      <a:pt x="2" y="273"/>
                      <a:pt x="13" y="22"/>
                      <a:pt x="67" y="10"/>
                    </a:cubicBezTo>
                    <a:cubicBezTo>
                      <a:pt x="110" y="0"/>
                      <a:pt x="192" y="41"/>
                      <a:pt x="216" y="125"/>
                    </a:cubicBezTo>
                    <a:cubicBezTo>
                      <a:pt x="225" y="155"/>
                      <a:pt x="230" y="184"/>
                      <a:pt x="235" y="212"/>
                    </a:cubicBezTo>
                    <a:cubicBezTo>
                      <a:pt x="244" y="260"/>
                      <a:pt x="253" y="306"/>
                      <a:pt x="276" y="343"/>
                    </a:cubicBezTo>
                    <a:cubicBezTo>
                      <a:pt x="288" y="363"/>
                      <a:pt x="291" y="381"/>
                      <a:pt x="284" y="397"/>
                    </a:cubicBezTo>
                    <a:cubicBezTo>
                      <a:pt x="272" y="425"/>
                      <a:pt x="229" y="447"/>
                      <a:pt x="158" y="461"/>
                    </a:cubicBezTo>
                    <a:cubicBezTo>
                      <a:pt x="148" y="463"/>
                      <a:pt x="138" y="464"/>
                      <a:pt x="128" y="464"/>
                    </a:cubicBezTo>
                    <a:close/>
                    <a:moveTo>
                      <a:pt x="81" y="12"/>
                    </a:moveTo>
                    <a:cubicBezTo>
                      <a:pt x="76" y="12"/>
                      <a:pt x="72" y="13"/>
                      <a:pt x="67" y="14"/>
                    </a:cubicBezTo>
                    <a:cubicBezTo>
                      <a:pt x="26" y="23"/>
                      <a:pt x="9" y="206"/>
                      <a:pt x="6" y="302"/>
                    </a:cubicBezTo>
                    <a:cubicBezTo>
                      <a:pt x="4" y="356"/>
                      <a:pt x="22" y="406"/>
                      <a:pt x="55" y="433"/>
                    </a:cubicBezTo>
                    <a:cubicBezTo>
                      <a:pt x="82" y="457"/>
                      <a:pt x="117" y="465"/>
                      <a:pt x="157" y="457"/>
                    </a:cubicBezTo>
                    <a:cubicBezTo>
                      <a:pt x="227" y="443"/>
                      <a:pt x="269" y="422"/>
                      <a:pt x="280" y="396"/>
                    </a:cubicBezTo>
                    <a:cubicBezTo>
                      <a:pt x="287" y="381"/>
                      <a:pt x="284" y="364"/>
                      <a:pt x="272" y="346"/>
                    </a:cubicBezTo>
                    <a:cubicBezTo>
                      <a:pt x="249" y="308"/>
                      <a:pt x="240" y="261"/>
                      <a:pt x="231" y="212"/>
                    </a:cubicBezTo>
                    <a:cubicBezTo>
                      <a:pt x="226" y="185"/>
                      <a:pt x="221" y="156"/>
                      <a:pt x="212" y="126"/>
                    </a:cubicBezTo>
                    <a:cubicBezTo>
                      <a:pt x="191" y="52"/>
                      <a:pt x="124" y="12"/>
                      <a:pt x="8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7"/>
              <p:cNvSpPr/>
              <p:nvPr/>
            </p:nvSpPr>
            <p:spPr>
              <a:xfrm>
                <a:off x="7612063" y="3835401"/>
                <a:ext cx="300038" cy="1936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92" extrusionOk="0">
                    <a:moveTo>
                      <a:pt x="202" y="185"/>
                    </a:moveTo>
                    <a:cubicBezTo>
                      <a:pt x="178" y="185"/>
                      <a:pt x="156" y="174"/>
                      <a:pt x="135" y="164"/>
                    </a:cubicBezTo>
                    <a:cubicBezTo>
                      <a:pt x="132" y="162"/>
                      <a:pt x="132" y="162"/>
                      <a:pt x="132" y="162"/>
                    </a:cubicBezTo>
                    <a:cubicBezTo>
                      <a:pt x="103" y="147"/>
                      <a:pt x="42" y="117"/>
                      <a:pt x="21" y="96"/>
                    </a:cubicBezTo>
                    <a:cubicBezTo>
                      <a:pt x="1" y="76"/>
                      <a:pt x="0" y="52"/>
                      <a:pt x="18" y="24"/>
                    </a:cubicBezTo>
                    <a:cubicBezTo>
                      <a:pt x="35" y="0"/>
                      <a:pt x="80" y="24"/>
                      <a:pt x="120" y="46"/>
                    </a:cubicBezTo>
                    <a:cubicBezTo>
                      <a:pt x="124" y="48"/>
                      <a:pt x="124" y="48"/>
                      <a:pt x="124" y="48"/>
                    </a:cubicBezTo>
                    <a:cubicBezTo>
                      <a:pt x="128" y="50"/>
                      <a:pt x="133" y="52"/>
                      <a:pt x="137" y="54"/>
                    </a:cubicBezTo>
                    <a:cubicBezTo>
                      <a:pt x="169" y="72"/>
                      <a:pt x="192" y="84"/>
                      <a:pt x="213" y="84"/>
                    </a:cubicBezTo>
                    <a:cubicBezTo>
                      <a:pt x="217" y="84"/>
                      <a:pt x="222" y="84"/>
                      <a:pt x="227" y="84"/>
                    </a:cubicBezTo>
                    <a:cubicBezTo>
                      <a:pt x="249" y="82"/>
                      <a:pt x="273" y="81"/>
                      <a:pt x="291" y="101"/>
                    </a:cubicBezTo>
                    <a:cubicBezTo>
                      <a:pt x="297" y="107"/>
                      <a:pt x="299" y="115"/>
                      <a:pt x="298" y="122"/>
                    </a:cubicBezTo>
                    <a:cubicBezTo>
                      <a:pt x="295" y="139"/>
                      <a:pt x="275" y="156"/>
                      <a:pt x="240" y="175"/>
                    </a:cubicBezTo>
                    <a:cubicBezTo>
                      <a:pt x="227" y="182"/>
                      <a:pt x="214" y="185"/>
                      <a:pt x="202" y="185"/>
                    </a:cubicBezTo>
                    <a:close/>
                    <a:moveTo>
                      <a:pt x="40" y="18"/>
                    </a:moveTo>
                    <a:cubicBezTo>
                      <a:pt x="32" y="18"/>
                      <a:pt x="26" y="21"/>
                      <a:pt x="22" y="27"/>
                    </a:cubicBezTo>
                    <a:cubicBezTo>
                      <a:pt x="4" y="52"/>
                      <a:pt x="5" y="74"/>
                      <a:pt x="24" y="93"/>
                    </a:cubicBezTo>
                    <a:cubicBezTo>
                      <a:pt x="45" y="114"/>
                      <a:pt x="105" y="144"/>
                      <a:pt x="134" y="158"/>
                    </a:cubicBezTo>
                    <a:cubicBezTo>
                      <a:pt x="137" y="160"/>
                      <a:pt x="137" y="160"/>
                      <a:pt x="137" y="160"/>
                    </a:cubicBezTo>
                    <a:cubicBezTo>
                      <a:pt x="168" y="175"/>
                      <a:pt x="201" y="192"/>
                      <a:pt x="238" y="172"/>
                    </a:cubicBezTo>
                    <a:cubicBezTo>
                      <a:pt x="272" y="154"/>
                      <a:pt x="291" y="136"/>
                      <a:pt x="293" y="122"/>
                    </a:cubicBezTo>
                    <a:cubicBezTo>
                      <a:pt x="295" y="115"/>
                      <a:pt x="293" y="109"/>
                      <a:pt x="288" y="104"/>
                    </a:cubicBezTo>
                    <a:cubicBezTo>
                      <a:pt x="271" y="85"/>
                      <a:pt x="248" y="87"/>
                      <a:pt x="227" y="88"/>
                    </a:cubicBezTo>
                    <a:cubicBezTo>
                      <a:pt x="222" y="88"/>
                      <a:pt x="217" y="88"/>
                      <a:pt x="213" y="88"/>
                    </a:cubicBezTo>
                    <a:cubicBezTo>
                      <a:pt x="191" y="88"/>
                      <a:pt x="167" y="76"/>
                      <a:pt x="135" y="58"/>
                    </a:cubicBezTo>
                    <a:cubicBezTo>
                      <a:pt x="131" y="56"/>
                      <a:pt x="126" y="54"/>
                      <a:pt x="122" y="51"/>
                    </a:cubicBezTo>
                    <a:cubicBezTo>
                      <a:pt x="118" y="49"/>
                      <a:pt x="118" y="49"/>
                      <a:pt x="118" y="49"/>
                    </a:cubicBezTo>
                    <a:cubicBezTo>
                      <a:pt x="92" y="35"/>
                      <a:pt x="60" y="18"/>
                      <a:pt x="40" y="1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53" name="Google Shape;253;p7"/>
          <p:cNvGrpSpPr/>
          <p:nvPr/>
        </p:nvGrpSpPr>
        <p:grpSpPr>
          <a:xfrm>
            <a:off x="-217149" y="-259918"/>
            <a:ext cx="9895200" cy="6352966"/>
            <a:chOff x="-217149" y="-259918"/>
            <a:chExt cx="9895200" cy="6352966"/>
          </a:xfrm>
        </p:grpSpPr>
        <p:pic>
          <p:nvPicPr>
            <p:cNvPr id="254" name="Google Shape;254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2969981">
              <a:off x="630473" y="4520875"/>
              <a:ext cx="1701501" cy="1121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530100">
              <a:off x="-88768" y="3878800"/>
              <a:ext cx="409962" cy="651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356544">
              <a:off x="8575828" y="-101850"/>
              <a:ext cx="870974" cy="10413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8"/>
          <p:cNvSpPr txBox="1">
            <a:spLocks noGrp="1"/>
          </p:cNvSpPr>
          <p:nvPr>
            <p:ph type="title"/>
          </p:nvPr>
        </p:nvSpPr>
        <p:spPr>
          <a:xfrm>
            <a:off x="3916750" y="539500"/>
            <a:ext cx="4514100" cy="13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59" name="Google Shape;259;p8"/>
          <p:cNvGrpSpPr/>
          <p:nvPr/>
        </p:nvGrpSpPr>
        <p:grpSpPr>
          <a:xfrm>
            <a:off x="-2725375" y="2697503"/>
            <a:ext cx="9449768" cy="4560356"/>
            <a:chOff x="0" y="2771776"/>
            <a:chExt cx="5156200" cy="3062286"/>
          </a:xfrm>
        </p:grpSpPr>
        <p:sp>
          <p:nvSpPr>
            <p:cNvPr id="260" name="Google Shape;260;p8"/>
            <p:cNvSpPr/>
            <p:nvPr/>
          </p:nvSpPr>
          <p:spPr>
            <a:xfrm>
              <a:off x="1962150" y="3011488"/>
              <a:ext cx="2797178" cy="2262189"/>
            </a:xfrm>
            <a:custGeom>
              <a:avLst/>
              <a:gdLst/>
              <a:ahLst/>
              <a:cxnLst/>
              <a:rect l="l" t="t" r="r" b="b"/>
              <a:pathLst>
                <a:path w="2794" h="2258" extrusionOk="0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2160588" y="3625851"/>
              <a:ext cx="111125" cy="190500"/>
            </a:xfrm>
            <a:custGeom>
              <a:avLst/>
              <a:gdLst/>
              <a:ahLst/>
              <a:cxnLst/>
              <a:rect l="l" t="t" r="r" b="b"/>
              <a:pathLst>
                <a:path w="111" h="191" extrusionOk="0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2101850" y="3700463"/>
              <a:ext cx="69850" cy="96838"/>
            </a:xfrm>
            <a:custGeom>
              <a:avLst/>
              <a:gdLst/>
              <a:ahLst/>
              <a:cxnLst/>
              <a:rect l="l" t="t" r="r" b="b"/>
              <a:pathLst>
                <a:path w="70" h="98" extrusionOk="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8"/>
            <p:cNvSpPr/>
            <p:nvPr/>
          </p:nvSpPr>
          <p:spPr>
            <a:xfrm>
              <a:off x="1924050" y="3424238"/>
              <a:ext cx="144463" cy="90488"/>
            </a:xfrm>
            <a:custGeom>
              <a:avLst/>
              <a:gdLst/>
              <a:ahLst/>
              <a:cxnLst/>
              <a:rect l="l" t="t" r="r" b="b"/>
              <a:pathLst>
                <a:path w="145" h="91" extrusionOk="0">
                  <a:moveTo>
                    <a:pt x="118" y="65"/>
                  </a:moveTo>
                  <a:cubicBezTo>
                    <a:pt x="132" y="50"/>
                    <a:pt x="129" y="67"/>
                    <a:pt x="136" y="50"/>
                  </a:cubicBezTo>
                  <a:cubicBezTo>
                    <a:pt x="143" y="33"/>
                    <a:pt x="145" y="6"/>
                    <a:pt x="113" y="9"/>
                  </a:cubicBezTo>
                  <a:cubicBezTo>
                    <a:pt x="82" y="12"/>
                    <a:pt x="99" y="11"/>
                    <a:pt x="80" y="15"/>
                  </a:cubicBezTo>
                  <a:cubicBezTo>
                    <a:pt x="60" y="20"/>
                    <a:pt x="57" y="33"/>
                    <a:pt x="47" y="27"/>
                  </a:cubicBezTo>
                  <a:cubicBezTo>
                    <a:pt x="38" y="21"/>
                    <a:pt x="52" y="13"/>
                    <a:pt x="35" y="1"/>
                  </a:cubicBezTo>
                  <a:cubicBezTo>
                    <a:pt x="35" y="1"/>
                    <a:pt x="14" y="0"/>
                    <a:pt x="31" y="21"/>
                  </a:cubicBezTo>
                  <a:cubicBezTo>
                    <a:pt x="31" y="21"/>
                    <a:pt x="14" y="13"/>
                    <a:pt x="7" y="26"/>
                  </a:cubicBezTo>
                  <a:cubicBezTo>
                    <a:pt x="0" y="40"/>
                    <a:pt x="35" y="24"/>
                    <a:pt x="35" y="37"/>
                  </a:cubicBezTo>
                  <a:cubicBezTo>
                    <a:pt x="35" y="51"/>
                    <a:pt x="16" y="50"/>
                    <a:pt x="16" y="50"/>
                  </a:cubicBezTo>
                  <a:cubicBezTo>
                    <a:pt x="16" y="50"/>
                    <a:pt x="48" y="60"/>
                    <a:pt x="31" y="70"/>
                  </a:cubicBezTo>
                  <a:cubicBezTo>
                    <a:pt x="14" y="79"/>
                    <a:pt x="29" y="78"/>
                    <a:pt x="40" y="78"/>
                  </a:cubicBezTo>
                  <a:cubicBezTo>
                    <a:pt x="51" y="78"/>
                    <a:pt x="58" y="88"/>
                    <a:pt x="73" y="89"/>
                  </a:cubicBezTo>
                  <a:cubicBezTo>
                    <a:pt x="88" y="91"/>
                    <a:pt x="104" y="81"/>
                    <a:pt x="118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3424238" y="4486276"/>
              <a:ext cx="38100" cy="53975"/>
            </a:xfrm>
            <a:custGeom>
              <a:avLst/>
              <a:gdLst/>
              <a:ahLst/>
              <a:cxnLst/>
              <a:rect l="l" t="t" r="r" b="b"/>
              <a:pathLst>
                <a:path w="37" h="54" extrusionOk="0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3665538" y="4548188"/>
              <a:ext cx="200025" cy="190500"/>
            </a:xfrm>
            <a:custGeom>
              <a:avLst/>
              <a:gdLst/>
              <a:ahLst/>
              <a:cxnLst/>
              <a:rect l="l" t="t" r="r" b="b"/>
              <a:pathLst>
                <a:path w="200" h="191" extrusionOk="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3856038" y="4725988"/>
              <a:ext cx="165100" cy="50800"/>
            </a:xfrm>
            <a:custGeom>
              <a:avLst/>
              <a:gdLst/>
              <a:ahLst/>
              <a:cxnLst/>
              <a:rect l="l" t="t" r="r" b="b"/>
              <a:pathLst>
                <a:path w="165" h="52" extrusionOk="0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3878263" y="4530726"/>
              <a:ext cx="171450" cy="168275"/>
            </a:xfrm>
            <a:custGeom>
              <a:avLst/>
              <a:gdLst/>
              <a:ahLst/>
              <a:cxnLst/>
              <a:rect l="l" t="t" r="r" b="b"/>
              <a:pathLst>
                <a:path w="171" h="169" extrusionOk="0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4044950" y="4600576"/>
              <a:ext cx="96838" cy="133350"/>
            </a:xfrm>
            <a:custGeom>
              <a:avLst/>
              <a:gdLst/>
              <a:ahLst/>
              <a:cxnLst/>
              <a:rect l="l" t="t" r="r" b="b"/>
              <a:pathLst>
                <a:path w="96" h="133" extrusionOk="0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4024313" y="4760913"/>
              <a:ext cx="57150" cy="22225"/>
            </a:xfrm>
            <a:custGeom>
              <a:avLst/>
              <a:gdLst/>
              <a:ahLst/>
              <a:cxnLst/>
              <a:rect l="l" t="t" r="r" b="b"/>
              <a:pathLst>
                <a:path w="57" h="22" extrusionOk="0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8"/>
            <p:cNvSpPr/>
            <p:nvPr/>
          </p:nvSpPr>
          <p:spPr>
            <a:xfrm>
              <a:off x="4071938" y="4783138"/>
              <a:ext cx="39688" cy="25400"/>
            </a:xfrm>
            <a:custGeom>
              <a:avLst/>
              <a:gdLst/>
              <a:ahLst/>
              <a:cxnLst/>
              <a:rect l="l" t="t" r="r" b="b"/>
              <a:pathLst>
                <a:path w="39" h="26" extrusionOk="0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4141788" y="4770438"/>
              <a:ext cx="57150" cy="44450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4202113" y="4643438"/>
              <a:ext cx="393700" cy="173038"/>
            </a:xfrm>
            <a:custGeom>
              <a:avLst/>
              <a:gdLst/>
              <a:ahLst/>
              <a:cxnLst/>
              <a:rect l="l" t="t" r="r" b="b"/>
              <a:pathLst>
                <a:path w="392" h="173" extrusionOk="0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8"/>
            <p:cNvSpPr/>
            <p:nvPr/>
          </p:nvSpPr>
          <p:spPr>
            <a:xfrm>
              <a:off x="4078288" y="4764088"/>
              <a:ext cx="79375" cy="19050"/>
            </a:xfrm>
            <a:custGeom>
              <a:avLst/>
              <a:gdLst/>
              <a:ahLst/>
              <a:cxnLst/>
              <a:rect l="l" t="t" r="r" b="b"/>
              <a:pathLst>
                <a:path w="79" h="18" extrusionOk="0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4162425" y="4684713"/>
              <a:ext cx="17463" cy="14288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4191000" y="4681538"/>
              <a:ext cx="53975" cy="19050"/>
            </a:xfrm>
            <a:custGeom>
              <a:avLst/>
              <a:gdLst/>
              <a:ahLst/>
              <a:cxnLst/>
              <a:rect l="l" t="t" r="r" b="b"/>
              <a:pathLst>
                <a:path w="53" h="19" extrusionOk="0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4159250" y="4595813"/>
              <a:ext cx="38100" cy="65088"/>
            </a:xfrm>
            <a:custGeom>
              <a:avLst/>
              <a:gdLst/>
              <a:ahLst/>
              <a:cxnLst/>
              <a:rect l="l" t="t" r="r" b="b"/>
              <a:pathLst>
                <a:path w="37" h="66" extrusionOk="0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4281488" y="4719638"/>
              <a:ext cx="31750" cy="36513"/>
            </a:xfrm>
            <a:custGeom>
              <a:avLst/>
              <a:gdLst/>
              <a:ahLst/>
              <a:cxnLst/>
              <a:rect l="l" t="t" r="r" b="b"/>
              <a:pathLst>
                <a:path w="32" h="36" extrusionOk="0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4246563" y="4738688"/>
              <a:ext cx="26988" cy="31750"/>
            </a:xfrm>
            <a:custGeom>
              <a:avLst/>
              <a:gdLst/>
              <a:ahLst/>
              <a:cxnLst/>
              <a:rect l="l" t="t" r="r" b="b"/>
              <a:pathLst>
                <a:path w="27" h="31" extrusionOk="0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8"/>
            <p:cNvSpPr/>
            <p:nvPr/>
          </p:nvSpPr>
          <p:spPr>
            <a:xfrm>
              <a:off x="4021138" y="4803776"/>
              <a:ext cx="687388" cy="560388"/>
            </a:xfrm>
            <a:custGeom>
              <a:avLst/>
              <a:gdLst/>
              <a:ahLst/>
              <a:cxnLst/>
              <a:rect l="l" t="t" r="r" b="b"/>
              <a:pathLst>
                <a:path w="688" h="560" extrusionOk="0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8"/>
            <p:cNvSpPr/>
            <p:nvPr/>
          </p:nvSpPr>
          <p:spPr>
            <a:xfrm>
              <a:off x="4619625" y="5403851"/>
              <a:ext cx="76200" cy="77788"/>
            </a:xfrm>
            <a:custGeom>
              <a:avLst/>
              <a:gdLst/>
              <a:ahLst/>
              <a:cxnLst/>
              <a:rect l="l" t="t" r="r" b="b"/>
              <a:pathLst>
                <a:path w="76" h="77" extrusionOk="0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8"/>
            <p:cNvSpPr/>
            <p:nvPr/>
          </p:nvSpPr>
          <p:spPr>
            <a:xfrm>
              <a:off x="4094163" y="4102101"/>
              <a:ext cx="49213" cy="57150"/>
            </a:xfrm>
            <a:custGeom>
              <a:avLst/>
              <a:gdLst/>
              <a:ahLst/>
              <a:cxnLst/>
              <a:rect l="l" t="t" r="r" b="b"/>
              <a:pathLst>
                <a:path w="49" h="57" extrusionOk="0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8"/>
            <p:cNvSpPr/>
            <p:nvPr/>
          </p:nvSpPr>
          <p:spPr>
            <a:xfrm>
              <a:off x="4108450" y="3983038"/>
              <a:ext cx="149225" cy="142875"/>
            </a:xfrm>
            <a:custGeom>
              <a:avLst/>
              <a:gdLst/>
              <a:ahLst/>
              <a:cxnLst/>
              <a:rect l="l" t="t" r="r" b="b"/>
              <a:pathLst>
                <a:path w="149" h="144" extrusionOk="0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4197350" y="3900488"/>
              <a:ext cx="87313" cy="74613"/>
            </a:xfrm>
            <a:custGeom>
              <a:avLst/>
              <a:gdLst/>
              <a:ahLst/>
              <a:cxnLst/>
              <a:rect l="l" t="t" r="r" b="b"/>
              <a:pathLst>
                <a:path w="87" h="74" extrusionOk="0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8"/>
            <p:cNvSpPr/>
            <p:nvPr/>
          </p:nvSpPr>
          <p:spPr>
            <a:xfrm>
              <a:off x="4183063" y="3716338"/>
              <a:ext cx="63500" cy="174625"/>
            </a:xfrm>
            <a:custGeom>
              <a:avLst/>
              <a:gdLst/>
              <a:ahLst/>
              <a:cxnLst/>
              <a:rect l="l" t="t" r="r" b="b"/>
              <a:pathLst>
                <a:path w="63" h="174" extrusionOk="0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8"/>
            <p:cNvSpPr/>
            <p:nvPr/>
          </p:nvSpPr>
          <p:spPr>
            <a:xfrm>
              <a:off x="4319588" y="3883026"/>
              <a:ext cx="22225" cy="19050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4291013" y="3892551"/>
              <a:ext cx="28575" cy="26988"/>
            </a:xfrm>
            <a:custGeom>
              <a:avLst/>
              <a:gdLst/>
              <a:ahLst/>
              <a:cxnLst/>
              <a:rect l="l" t="t" r="r" b="b"/>
              <a:pathLst>
                <a:path w="28" h="28" extrusionOk="0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8"/>
            <p:cNvSpPr/>
            <p:nvPr/>
          </p:nvSpPr>
          <p:spPr>
            <a:xfrm>
              <a:off x="4132263" y="4097338"/>
              <a:ext cx="34925" cy="39688"/>
            </a:xfrm>
            <a:custGeom>
              <a:avLst/>
              <a:gdLst/>
              <a:ahLst/>
              <a:cxnLst/>
              <a:rect l="l" t="t" r="r" b="b"/>
              <a:pathLst>
                <a:path w="35" h="39" extrusionOk="0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8"/>
            <p:cNvSpPr/>
            <p:nvPr/>
          </p:nvSpPr>
          <p:spPr>
            <a:xfrm>
              <a:off x="3986213" y="4237038"/>
              <a:ext cx="31750" cy="60325"/>
            </a:xfrm>
            <a:custGeom>
              <a:avLst/>
              <a:gdLst/>
              <a:ahLst/>
              <a:cxnLst/>
              <a:rect l="l" t="t" r="r" b="b"/>
              <a:pathLst>
                <a:path w="31" h="60" extrusionOk="0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3833813" y="4316413"/>
              <a:ext cx="34925" cy="44450"/>
            </a:xfrm>
            <a:custGeom>
              <a:avLst/>
              <a:gdLst/>
              <a:ahLst/>
              <a:cxnLst/>
              <a:rect l="l" t="t" r="r" b="b"/>
              <a:pathLst>
                <a:path w="36" h="45" extrusionOk="0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8"/>
            <p:cNvSpPr/>
            <p:nvPr/>
          </p:nvSpPr>
          <p:spPr>
            <a:xfrm>
              <a:off x="4513263" y="4676776"/>
              <a:ext cx="77788" cy="69850"/>
            </a:xfrm>
            <a:custGeom>
              <a:avLst/>
              <a:gdLst/>
              <a:ahLst/>
              <a:cxnLst/>
              <a:rect l="l" t="t" r="r" b="b"/>
              <a:pathLst>
                <a:path w="77" h="69" extrusionOk="0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8"/>
            <p:cNvSpPr/>
            <p:nvPr/>
          </p:nvSpPr>
          <p:spPr>
            <a:xfrm>
              <a:off x="2903538" y="4829176"/>
              <a:ext cx="106363" cy="254000"/>
            </a:xfrm>
            <a:custGeom>
              <a:avLst/>
              <a:gdLst/>
              <a:ahLst/>
              <a:cxnLst/>
              <a:rect l="l" t="t" r="r" b="b"/>
              <a:pathLst>
                <a:path w="106" h="253" extrusionOk="0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8"/>
            <p:cNvSpPr/>
            <p:nvPr/>
          </p:nvSpPr>
          <p:spPr>
            <a:xfrm>
              <a:off x="2903538" y="3051176"/>
              <a:ext cx="215900" cy="244475"/>
            </a:xfrm>
            <a:custGeom>
              <a:avLst/>
              <a:gdLst/>
              <a:ahLst/>
              <a:cxnLst/>
              <a:rect l="l" t="t" r="r" b="b"/>
              <a:pathLst>
                <a:path w="215" h="245" extrusionOk="0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8"/>
            <p:cNvSpPr/>
            <p:nvPr/>
          </p:nvSpPr>
          <p:spPr>
            <a:xfrm>
              <a:off x="4065588" y="4494213"/>
              <a:ext cx="74613" cy="63500"/>
            </a:xfrm>
            <a:custGeom>
              <a:avLst/>
              <a:gdLst/>
              <a:ahLst/>
              <a:cxnLst/>
              <a:rect l="l" t="t" r="r" b="b"/>
              <a:pathLst>
                <a:path w="74" h="63" extrusionOk="0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4000500" y="4348163"/>
              <a:ext cx="47625" cy="87313"/>
            </a:xfrm>
            <a:custGeom>
              <a:avLst/>
              <a:gdLst/>
              <a:ahLst/>
              <a:cxnLst/>
              <a:rect l="l" t="t" r="r" b="b"/>
              <a:pathLst>
                <a:path w="47" h="88" extrusionOk="0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8"/>
            <p:cNvSpPr/>
            <p:nvPr/>
          </p:nvSpPr>
          <p:spPr>
            <a:xfrm>
              <a:off x="4048125" y="4421188"/>
              <a:ext cx="69850" cy="84138"/>
            </a:xfrm>
            <a:custGeom>
              <a:avLst/>
              <a:gdLst/>
              <a:ahLst/>
              <a:cxnLst/>
              <a:rect l="l" t="t" r="r" b="b"/>
              <a:pathLst>
                <a:path w="70" h="83" extrusionOk="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4019550" y="4427538"/>
              <a:ext cx="25400" cy="31750"/>
            </a:xfrm>
            <a:custGeom>
              <a:avLst/>
              <a:gdLst/>
              <a:ahLst/>
              <a:cxnLst/>
              <a:rect l="l" t="t" r="r" b="b"/>
              <a:pathLst>
                <a:path w="26" h="32" extrusionOk="0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3979863" y="4452938"/>
              <a:ext cx="39688" cy="55563"/>
            </a:xfrm>
            <a:custGeom>
              <a:avLst/>
              <a:gdLst/>
              <a:ahLst/>
              <a:cxnLst/>
              <a:rect l="l" t="t" r="r" b="b"/>
              <a:pathLst>
                <a:path w="39" h="56" extrusionOk="0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8"/>
            <p:cNvSpPr/>
            <p:nvPr/>
          </p:nvSpPr>
          <p:spPr>
            <a:xfrm>
              <a:off x="0" y="3252788"/>
              <a:ext cx="1682748" cy="2581274"/>
            </a:xfrm>
            <a:custGeom>
              <a:avLst/>
              <a:gdLst/>
              <a:ahLst/>
              <a:cxnLst/>
              <a:rect l="l" t="t" r="r" b="b"/>
              <a:pathLst>
                <a:path w="1681" h="2578" extrusionOk="0">
                  <a:moveTo>
                    <a:pt x="1651" y="1463"/>
                  </a:moveTo>
                  <a:cubicBezTo>
                    <a:pt x="1630" y="1455"/>
                    <a:pt x="1632" y="1431"/>
                    <a:pt x="1592" y="1422"/>
                  </a:cubicBezTo>
                  <a:cubicBezTo>
                    <a:pt x="1551" y="1413"/>
                    <a:pt x="1546" y="1421"/>
                    <a:pt x="1518" y="1397"/>
                  </a:cubicBezTo>
                  <a:cubicBezTo>
                    <a:pt x="1491" y="1373"/>
                    <a:pt x="1457" y="1396"/>
                    <a:pt x="1466" y="1356"/>
                  </a:cubicBezTo>
                  <a:cubicBezTo>
                    <a:pt x="1475" y="1315"/>
                    <a:pt x="1400" y="1289"/>
                    <a:pt x="1370" y="1291"/>
                  </a:cubicBezTo>
                  <a:cubicBezTo>
                    <a:pt x="1370" y="1291"/>
                    <a:pt x="1321" y="1245"/>
                    <a:pt x="1296" y="1227"/>
                  </a:cubicBezTo>
                  <a:cubicBezTo>
                    <a:pt x="1271" y="1210"/>
                    <a:pt x="1266" y="1232"/>
                    <a:pt x="1246" y="1227"/>
                  </a:cubicBezTo>
                  <a:cubicBezTo>
                    <a:pt x="1226" y="1223"/>
                    <a:pt x="1202" y="1207"/>
                    <a:pt x="1185" y="1192"/>
                  </a:cubicBezTo>
                  <a:cubicBezTo>
                    <a:pt x="1169" y="1177"/>
                    <a:pt x="1133" y="1222"/>
                    <a:pt x="1108" y="1213"/>
                  </a:cubicBezTo>
                  <a:cubicBezTo>
                    <a:pt x="1083" y="1204"/>
                    <a:pt x="1100" y="1232"/>
                    <a:pt x="1069" y="1253"/>
                  </a:cubicBezTo>
                  <a:cubicBezTo>
                    <a:pt x="1069" y="1253"/>
                    <a:pt x="1047" y="1212"/>
                    <a:pt x="1015" y="1239"/>
                  </a:cubicBezTo>
                  <a:cubicBezTo>
                    <a:pt x="983" y="1266"/>
                    <a:pt x="980" y="1218"/>
                    <a:pt x="980" y="1207"/>
                  </a:cubicBezTo>
                  <a:cubicBezTo>
                    <a:pt x="981" y="1196"/>
                    <a:pt x="1003" y="1149"/>
                    <a:pt x="990" y="1144"/>
                  </a:cubicBezTo>
                  <a:cubicBezTo>
                    <a:pt x="977" y="1139"/>
                    <a:pt x="917" y="1150"/>
                    <a:pt x="920" y="1137"/>
                  </a:cubicBezTo>
                  <a:cubicBezTo>
                    <a:pt x="924" y="1123"/>
                    <a:pt x="943" y="1100"/>
                    <a:pt x="943" y="1080"/>
                  </a:cubicBezTo>
                  <a:cubicBezTo>
                    <a:pt x="942" y="1080"/>
                    <a:pt x="942" y="1080"/>
                    <a:pt x="942" y="1081"/>
                  </a:cubicBezTo>
                  <a:cubicBezTo>
                    <a:pt x="948" y="1073"/>
                    <a:pt x="954" y="1066"/>
                    <a:pt x="956" y="1061"/>
                  </a:cubicBezTo>
                  <a:cubicBezTo>
                    <a:pt x="961" y="1051"/>
                    <a:pt x="936" y="1045"/>
                    <a:pt x="903" y="1055"/>
                  </a:cubicBezTo>
                  <a:cubicBezTo>
                    <a:pt x="903" y="1055"/>
                    <a:pt x="887" y="1099"/>
                    <a:pt x="872" y="1098"/>
                  </a:cubicBezTo>
                  <a:cubicBezTo>
                    <a:pt x="858" y="1097"/>
                    <a:pt x="816" y="1110"/>
                    <a:pt x="807" y="1061"/>
                  </a:cubicBezTo>
                  <a:cubicBezTo>
                    <a:pt x="799" y="1012"/>
                    <a:pt x="822" y="974"/>
                    <a:pt x="822" y="974"/>
                  </a:cubicBezTo>
                  <a:cubicBezTo>
                    <a:pt x="822" y="974"/>
                    <a:pt x="830" y="942"/>
                    <a:pt x="849" y="941"/>
                  </a:cubicBezTo>
                  <a:cubicBezTo>
                    <a:pt x="869" y="940"/>
                    <a:pt x="852" y="921"/>
                    <a:pt x="870" y="921"/>
                  </a:cubicBezTo>
                  <a:cubicBezTo>
                    <a:pt x="888" y="921"/>
                    <a:pt x="911" y="928"/>
                    <a:pt x="930" y="930"/>
                  </a:cubicBezTo>
                  <a:cubicBezTo>
                    <a:pt x="949" y="932"/>
                    <a:pt x="939" y="903"/>
                    <a:pt x="951" y="906"/>
                  </a:cubicBezTo>
                  <a:cubicBezTo>
                    <a:pt x="964" y="909"/>
                    <a:pt x="996" y="922"/>
                    <a:pt x="1024" y="914"/>
                  </a:cubicBezTo>
                  <a:cubicBezTo>
                    <a:pt x="1052" y="905"/>
                    <a:pt x="1034" y="951"/>
                    <a:pt x="1034" y="951"/>
                  </a:cubicBezTo>
                  <a:cubicBezTo>
                    <a:pt x="1034" y="951"/>
                    <a:pt x="1029" y="983"/>
                    <a:pt x="1051" y="995"/>
                  </a:cubicBezTo>
                  <a:cubicBezTo>
                    <a:pt x="1074" y="1007"/>
                    <a:pt x="1057" y="973"/>
                    <a:pt x="1059" y="945"/>
                  </a:cubicBezTo>
                  <a:cubicBezTo>
                    <a:pt x="1062" y="918"/>
                    <a:pt x="1066" y="888"/>
                    <a:pt x="1088" y="876"/>
                  </a:cubicBezTo>
                  <a:cubicBezTo>
                    <a:pt x="1110" y="864"/>
                    <a:pt x="1149" y="850"/>
                    <a:pt x="1160" y="811"/>
                  </a:cubicBezTo>
                  <a:cubicBezTo>
                    <a:pt x="1171" y="772"/>
                    <a:pt x="1180" y="775"/>
                    <a:pt x="1184" y="762"/>
                  </a:cubicBezTo>
                  <a:cubicBezTo>
                    <a:pt x="1188" y="750"/>
                    <a:pt x="1198" y="730"/>
                    <a:pt x="1221" y="729"/>
                  </a:cubicBezTo>
                  <a:cubicBezTo>
                    <a:pt x="1244" y="728"/>
                    <a:pt x="1251" y="717"/>
                    <a:pt x="1254" y="698"/>
                  </a:cubicBezTo>
                  <a:cubicBezTo>
                    <a:pt x="1257" y="679"/>
                    <a:pt x="1297" y="668"/>
                    <a:pt x="1302" y="667"/>
                  </a:cubicBezTo>
                  <a:cubicBezTo>
                    <a:pt x="1305" y="666"/>
                    <a:pt x="1308" y="661"/>
                    <a:pt x="1306" y="655"/>
                  </a:cubicBezTo>
                  <a:cubicBezTo>
                    <a:pt x="1306" y="655"/>
                    <a:pt x="1306" y="656"/>
                    <a:pt x="1306" y="656"/>
                  </a:cubicBezTo>
                  <a:cubicBezTo>
                    <a:pt x="1307" y="656"/>
                    <a:pt x="1307" y="656"/>
                    <a:pt x="1307" y="656"/>
                  </a:cubicBezTo>
                  <a:cubicBezTo>
                    <a:pt x="1343" y="640"/>
                    <a:pt x="1329" y="640"/>
                    <a:pt x="1321" y="664"/>
                  </a:cubicBezTo>
                  <a:cubicBezTo>
                    <a:pt x="1313" y="687"/>
                    <a:pt x="1316" y="682"/>
                    <a:pt x="1348" y="672"/>
                  </a:cubicBezTo>
                  <a:cubicBezTo>
                    <a:pt x="1380" y="662"/>
                    <a:pt x="1409" y="645"/>
                    <a:pt x="1404" y="633"/>
                  </a:cubicBezTo>
                  <a:cubicBezTo>
                    <a:pt x="1398" y="621"/>
                    <a:pt x="1397" y="624"/>
                    <a:pt x="1383" y="640"/>
                  </a:cubicBezTo>
                  <a:cubicBezTo>
                    <a:pt x="1369" y="657"/>
                    <a:pt x="1355" y="632"/>
                    <a:pt x="1341" y="630"/>
                  </a:cubicBezTo>
                  <a:cubicBezTo>
                    <a:pt x="1327" y="629"/>
                    <a:pt x="1343" y="608"/>
                    <a:pt x="1343" y="608"/>
                  </a:cubicBezTo>
                  <a:cubicBezTo>
                    <a:pt x="1343" y="608"/>
                    <a:pt x="1303" y="600"/>
                    <a:pt x="1331" y="596"/>
                  </a:cubicBezTo>
                  <a:cubicBezTo>
                    <a:pt x="1358" y="591"/>
                    <a:pt x="1361" y="574"/>
                    <a:pt x="1337" y="573"/>
                  </a:cubicBezTo>
                  <a:cubicBezTo>
                    <a:pt x="1313" y="572"/>
                    <a:pt x="1260" y="618"/>
                    <a:pt x="1260" y="618"/>
                  </a:cubicBezTo>
                  <a:cubicBezTo>
                    <a:pt x="1260" y="618"/>
                    <a:pt x="1304" y="572"/>
                    <a:pt x="1330" y="555"/>
                  </a:cubicBezTo>
                  <a:cubicBezTo>
                    <a:pt x="1355" y="537"/>
                    <a:pt x="1407" y="571"/>
                    <a:pt x="1424" y="549"/>
                  </a:cubicBezTo>
                  <a:cubicBezTo>
                    <a:pt x="1440" y="528"/>
                    <a:pt x="1457" y="538"/>
                    <a:pt x="1457" y="538"/>
                  </a:cubicBezTo>
                  <a:cubicBezTo>
                    <a:pt x="1416" y="610"/>
                    <a:pt x="1416" y="610"/>
                    <a:pt x="1416" y="610"/>
                  </a:cubicBezTo>
                  <a:cubicBezTo>
                    <a:pt x="1416" y="610"/>
                    <a:pt x="1437" y="608"/>
                    <a:pt x="1469" y="610"/>
                  </a:cubicBezTo>
                  <a:cubicBezTo>
                    <a:pt x="1501" y="612"/>
                    <a:pt x="1509" y="574"/>
                    <a:pt x="1495" y="572"/>
                  </a:cubicBezTo>
                  <a:cubicBezTo>
                    <a:pt x="1480" y="570"/>
                    <a:pt x="1445" y="589"/>
                    <a:pt x="1467" y="560"/>
                  </a:cubicBezTo>
                  <a:cubicBezTo>
                    <a:pt x="1489" y="531"/>
                    <a:pt x="1484" y="485"/>
                    <a:pt x="1471" y="483"/>
                  </a:cubicBezTo>
                  <a:cubicBezTo>
                    <a:pt x="1458" y="481"/>
                    <a:pt x="1465" y="461"/>
                    <a:pt x="1465" y="461"/>
                  </a:cubicBezTo>
                  <a:cubicBezTo>
                    <a:pt x="1426" y="459"/>
                    <a:pt x="1410" y="422"/>
                    <a:pt x="1410" y="422"/>
                  </a:cubicBezTo>
                  <a:cubicBezTo>
                    <a:pt x="1418" y="407"/>
                    <a:pt x="1386" y="345"/>
                    <a:pt x="1386" y="345"/>
                  </a:cubicBezTo>
                  <a:cubicBezTo>
                    <a:pt x="1386" y="345"/>
                    <a:pt x="1367" y="332"/>
                    <a:pt x="1367" y="356"/>
                  </a:cubicBezTo>
                  <a:cubicBezTo>
                    <a:pt x="1367" y="379"/>
                    <a:pt x="1332" y="388"/>
                    <a:pt x="1329" y="373"/>
                  </a:cubicBezTo>
                  <a:cubicBezTo>
                    <a:pt x="1327" y="359"/>
                    <a:pt x="1316" y="368"/>
                    <a:pt x="1316" y="368"/>
                  </a:cubicBezTo>
                  <a:cubicBezTo>
                    <a:pt x="1317" y="318"/>
                    <a:pt x="1317" y="318"/>
                    <a:pt x="1317" y="318"/>
                  </a:cubicBezTo>
                  <a:cubicBezTo>
                    <a:pt x="1312" y="317"/>
                    <a:pt x="1296" y="316"/>
                    <a:pt x="1283" y="299"/>
                  </a:cubicBezTo>
                  <a:cubicBezTo>
                    <a:pt x="1270" y="282"/>
                    <a:pt x="1267" y="287"/>
                    <a:pt x="1256" y="288"/>
                  </a:cubicBezTo>
                  <a:cubicBezTo>
                    <a:pt x="1245" y="289"/>
                    <a:pt x="1244" y="281"/>
                    <a:pt x="1222" y="281"/>
                  </a:cubicBezTo>
                  <a:cubicBezTo>
                    <a:pt x="1200" y="280"/>
                    <a:pt x="1212" y="305"/>
                    <a:pt x="1207" y="335"/>
                  </a:cubicBezTo>
                  <a:cubicBezTo>
                    <a:pt x="1203" y="364"/>
                    <a:pt x="1186" y="371"/>
                    <a:pt x="1186" y="371"/>
                  </a:cubicBezTo>
                  <a:cubicBezTo>
                    <a:pt x="1215" y="406"/>
                    <a:pt x="1204" y="439"/>
                    <a:pt x="1204" y="439"/>
                  </a:cubicBezTo>
                  <a:cubicBezTo>
                    <a:pt x="1150" y="461"/>
                    <a:pt x="1159" y="483"/>
                    <a:pt x="1159" y="483"/>
                  </a:cubicBezTo>
                  <a:cubicBezTo>
                    <a:pt x="1170" y="500"/>
                    <a:pt x="1173" y="515"/>
                    <a:pt x="1157" y="531"/>
                  </a:cubicBezTo>
                  <a:cubicBezTo>
                    <a:pt x="1141" y="547"/>
                    <a:pt x="1117" y="499"/>
                    <a:pt x="1117" y="499"/>
                  </a:cubicBezTo>
                  <a:cubicBezTo>
                    <a:pt x="1127" y="454"/>
                    <a:pt x="1127" y="454"/>
                    <a:pt x="1127" y="454"/>
                  </a:cubicBezTo>
                  <a:cubicBezTo>
                    <a:pt x="1127" y="454"/>
                    <a:pt x="1084" y="457"/>
                    <a:pt x="1082" y="448"/>
                  </a:cubicBezTo>
                  <a:cubicBezTo>
                    <a:pt x="1080" y="438"/>
                    <a:pt x="1068" y="438"/>
                    <a:pt x="1051" y="422"/>
                  </a:cubicBezTo>
                  <a:cubicBezTo>
                    <a:pt x="1033" y="405"/>
                    <a:pt x="999" y="411"/>
                    <a:pt x="999" y="411"/>
                  </a:cubicBezTo>
                  <a:cubicBezTo>
                    <a:pt x="1001" y="389"/>
                    <a:pt x="1024" y="365"/>
                    <a:pt x="989" y="372"/>
                  </a:cubicBezTo>
                  <a:cubicBezTo>
                    <a:pt x="953" y="379"/>
                    <a:pt x="976" y="314"/>
                    <a:pt x="991" y="314"/>
                  </a:cubicBezTo>
                  <a:cubicBezTo>
                    <a:pt x="1005" y="314"/>
                    <a:pt x="1018" y="276"/>
                    <a:pt x="1029" y="276"/>
                  </a:cubicBezTo>
                  <a:cubicBezTo>
                    <a:pt x="1040" y="276"/>
                    <a:pt x="1043" y="267"/>
                    <a:pt x="1049" y="254"/>
                  </a:cubicBezTo>
                  <a:cubicBezTo>
                    <a:pt x="1055" y="242"/>
                    <a:pt x="1091" y="242"/>
                    <a:pt x="1100" y="224"/>
                  </a:cubicBezTo>
                  <a:cubicBezTo>
                    <a:pt x="1108" y="206"/>
                    <a:pt x="1089" y="210"/>
                    <a:pt x="1082" y="210"/>
                  </a:cubicBezTo>
                  <a:cubicBezTo>
                    <a:pt x="1076" y="210"/>
                    <a:pt x="1070" y="188"/>
                    <a:pt x="1091" y="199"/>
                  </a:cubicBezTo>
                  <a:cubicBezTo>
                    <a:pt x="1112" y="211"/>
                    <a:pt x="1119" y="184"/>
                    <a:pt x="1145" y="178"/>
                  </a:cubicBezTo>
                  <a:cubicBezTo>
                    <a:pt x="1171" y="172"/>
                    <a:pt x="1188" y="158"/>
                    <a:pt x="1194" y="148"/>
                  </a:cubicBezTo>
                  <a:cubicBezTo>
                    <a:pt x="1199" y="138"/>
                    <a:pt x="1181" y="114"/>
                    <a:pt x="1181" y="114"/>
                  </a:cubicBezTo>
                  <a:cubicBezTo>
                    <a:pt x="1181" y="114"/>
                    <a:pt x="1192" y="114"/>
                    <a:pt x="1197" y="101"/>
                  </a:cubicBezTo>
                  <a:cubicBezTo>
                    <a:pt x="1201" y="87"/>
                    <a:pt x="1180" y="73"/>
                    <a:pt x="1168" y="72"/>
                  </a:cubicBezTo>
                  <a:cubicBezTo>
                    <a:pt x="1155" y="70"/>
                    <a:pt x="1147" y="78"/>
                    <a:pt x="1151" y="96"/>
                  </a:cubicBezTo>
                  <a:cubicBezTo>
                    <a:pt x="1155" y="114"/>
                    <a:pt x="1136" y="99"/>
                    <a:pt x="1132" y="124"/>
                  </a:cubicBezTo>
                  <a:cubicBezTo>
                    <a:pt x="1129" y="149"/>
                    <a:pt x="1089" y="167"/>
                    <a:pt x="1103" y="136"/>
                  </a:cubicBezTo>
                  <a:cubicBezTo>
                    <a:pt x="1118" y="105"/>
                    <a:pt x="1095" y="78"/>
                    <a:pt x="1099" y="92"/>
                  </a:cubicBezTo>
                  <a:cubicBezTo>
                    <a:pt x="1103" y="105"/>
                    <a:pt x="1080" y="114"/>
                    <a:pt x="1080" y="114"/>
                  </a:cubicBezTo>
                  <a:cubicBezTo>
                    <a:pt x="1080" y="114"/>
                    <a:pt x="1094" y="88"/>
                    <a:pt x="1074" y="82"/>
                  </a:cubicBezTo>
                  <a:cubicBezTo>
                    <a:pt x="1054" y="77"/>
                    <a:pt x="1066" y="65"/>
                    <a:pt x="1064" y="51"/>
                  </a:cubicBezTo>
                  <a:cubicBezTo>
                    <a:pt x="1062" y="36"/>
                    <a:pt x="1058" y="5"/>
                    <a:pt x="1053" y="3"/>
                  </a:cubicBezTo>
                  <a:cubicBezTo>
                    <a:pt x="1048" y="0"/>
                    <a:pt x="1034" y="11"/>
                    <a:pt x="1024" y="42"/>
                  </a:cubicBezTo>
                  <a:cubicBezTo>
                    <a:pt x="1014" y="72"/>
                    <a:pt x="1021" y="61"/>
                    <a:pt x="1034" y="75"/>
                  </a:cubicBezTo>
                  <a:cubicBezTo>
                    <a:pt x="1048" y="89"/>
                    <a:pt x="1045" y="102"/>
                    <a:pt x="1026" y="118"/>
                  </a:cubicBezTo>
                  <a:cubicBezTo>
                    <a:pt x="1007" y="134"/>
                    <a:pt x="1015" y="106"/>
                    <a:pt x="1014" y="94"/>
                  </a:cubicBezTo>
                  <a:cubicBezTo>
                    <a:pt x="1013" y="81"/>
                    <a:pt x="996" y="65"/>
                    <a:pt x="980" y="85"/>
                  </a:cubicBezTo>
                  <a:cubicBezTo>
                    <a:pt x="965" y="105"/>
                    <a:pt x="977" y="108"/>
                    <a:pt x="977" y="108"/>
                  </a:cubicBezTo>
                  <a:cubicBezTo>
                    <a:pt x="977" y="108"/>
                    <a:pt x="1000" y="128"/>
                    <a:pt x="950" y="137"/>
                  </a:cubicBezTo>
                  <a:cubicBezTo>
                    <a:pt x="901" y="145"/>
                    <a:pt x="884" y="102"/>
                    <a:pt x="879" y="102"/>
                  </a:cubicBezTo>
                  <a:cubicBezTo>
                    <a:pt x="875" y="102"/>
                    <a:pt x="884" y="119"/>
                    <a:pt x="848" y="129"/>
                  </a:cubicBezTo>
                  <a:cubicBezTo>
                    <a:pt x="811" y="139"/>
                    <a:pt x="759" y="132"/>
                    <a:pt x="759" y="132"/>
                  </a:cubicBezTo>
                  <a:cubicBezTo>
                    <a:pt x="759" y="132"/>
                    <a:pt x="794" y="101"/>
                    <a:pt x="756" y="101"/>
                  </a:cubicBezTo>
                  <a:cubicBezTo>
                    <a:pt x="719" y="101"/>
                    <a:pt x="691" y="70"/>
                    <a:pt x="671" y="72"/>
                  </a:cubicBezTo>
                  <a:cubicBezTo>
                    <a:pt x="650" y="75"/>
                    <a:pt x="630" y="114"/>
                    <a:pt x="626" y="88"/>
                  </a:cubicBezTo>
                  <a:cubicBezTo>
                    <a:pt x="623" y="63"/>
                    <a:pt x="603" y="57"/>
                    <a:pt x="593" y="60"/>
                  </a:cubicBezTo>
                  <a:cubicBezTo>
                    <a:pt x="564" y="68"/>
                    <a:pt x="564" y="57"/>
                    <a:pt x="540" y="76"/>
                  </a:cubicBezTo>
                  <a:cubicBezTo>
                    <a:pt x="515" y="96"/>
                    <a:pt x="485" y="125"/>
                    <a:pt x="468" y="98"/>
                  </a:cubicBezTo>
                  <a:cubicBezTo>
                    <a:pt x="451" y="71"/>
                    <a:pt x="439" y="77"/>
                    <a:pt x="439" y="77"/>
                  </a:cubicBezTo>
                  <a:cubicBezTo>
                    <a:pt x="421" y="68"/>
                    <a:pt x="401" y="59"/>
                    <a:pt x="378" y="62"/>
                  </a:cubicBezTo>
                  <a:cubicBezTo>
                    <a:pt x="355" y="64"/>
                    <a:pt x="356" y="49"/>
                    <a:pt x="332" y="52"/>
                  </a:cubicBezTo>
                  <a:cubicBezTo>
                    <a:pt x="309" y="56"/>
                    <a:pt x="303" y="38"/>
                    <a:pt x="287" y="38"/>
                  </a:cubicBezTo>
                  <a:cubicBezTo>
                    <a:pt x="271" y="38"/>
                    <a:pt x="273" y="17"/>
                    <a:pt x="254" y="19"/>
                  </a:cubicBezTo>
                  <a:cubicBezTo>
                    <a:pt x="235" y="21"/>
                    <a:pt x="206" y="53"/>
                    <a:pt x="179" y="54"/>
                  </a:cubicBezTo>
                  <a:cubicBezTo>
                    <a:pt x="152" y="55"/>
                    <a:pt x="153" y="95"/>
                    <a:pt x="126" y="97"/>
                  </a:cubicBezTo>
                  <a:cubicBezTo>
                    <a:pt x="100" y="98"/>
                    <a:pt x="66" y="119"/>
                    <a:pt x="91" y="119"/>
                  </a:cubicBezTo>
                  <a:cubicBezTo>
                    <a:pt x="116" y="119"/>
                    <a:pt x="120" y="157"/>
                    <a:pt x="137" y="160"/>
                  </a:cubicBezTo>
                  <a:cubicBezTo>
                    <a:pt x="153" y="163"/>
                    <a:pt x="149" y="185"/>
                    <a:pt x="125" y="188"/>
                  </a:cubicBezTo>
                  <a:cubicBezTo>
                    <a:pt x="101" y="191"/>
                    <a:pt x="116" y="167"/>
                    <a:pt x="106" y="171"/>
                  </a:cubicBezTo>
                  <a:cubicBezTo>
                    <a:pt x="96" y="175"/>
                    <a:pt x="53" y="182"/>
                    <a:pt x="51" y="204"/>
                  </a:cubicBezTo>
                  <a:cubicBezTo>
                    <a:pt x="49" y="227"/>
                    <a:pt x="81" y="240"/>
                    <a:pt x="108" y="227"/>
                  </a:cubicBezTo>
                  <a:cubicBezTo>
                    <a:pt x="135" y="214"/>
                    <a:pt x="149" y="255"/>
                    <a:pt x="121" y="254"/>
                  </a:cubicBezTo>
                  <a:cubicBezTo>
                    <a:pt x="94" y="253"/>
                    <a:pt x="90" y="271"/>
                    <a:pt x="75" y="273"/>
                  </a:cubicBezTo>
                  <a:cubicBezTo>
                    <a:pt x="60" y="275"/>
                    <a:pt x="33" y="297"/>
                    <a:pt x="41" y="310"/>
                  </a:cubicBezTo>
                  <a:cubicBezTo>
                    <a:pt x="49" y="324"/>
                    <a:pt x="37" y="322"/>
                    <a:pt x="51" y="344"/>
                  </a:cubicBezTo>
                  <a:cubicBezTo>
                    <a:pt x="60" y="358"/>
                    <a:pt x="70" y="349"/>
                    <a:pt x="76" y="340"/>
                  </a:cubicBezTo>
                  <a:cubicBezTo>
                    <a:pt x="73" y="349"/>
                    <a:pt x="71" y="361"/>
                    <a:pt x="80" y="367"/>
                  </a:cubicBezTo>
                  <a:cubicBezTo>
                    <a:pt x="93" y="376"/>
                    <a:pt x="82" y="374"/>
                    <a:pt x="112" y="373"/>
                  </a:cubicBezTo>
                  <a:cubicBezTo>
                    <a:pt x="141" y="372"/>
                    <a:pt x="129" y="384"/>
                    <a:pt x="104" y="409"/>
                  </a:cubicBezTo>
                  <a:cubicBezTo>
                    <a:pt x="79" y="434"/>
                    <a:pt x="0" y="469"/>
                    <a:pt x="0" y="469"/>
                  </a:cubicBezTo>
                  <a:cubicBezTo>
                    <a:pt x="126" y="435"/>
                    <a:pt x="119" y="411"/>
                    <a:pt x="152" y="396"/>
                  </a:cubicBezTo>
                  <a:cubicBezTo>
                    <a:pt x="185" y="380"/>
                    <a:pt x="177" y="378"/>
                    <a:pt x="179" y="366"/>
                  </a:cubicBezTo>
                  <a:cubicBezTo>
                    <a:pt x="181" y="358"/>
                    <a:pt x="207" y="342"/>
                    <a:pt x="225" y="332"/>
                  </a:cubicBezTo>
                  <a:cubicBezTo>
                    <a:pt x="209" y="345"/>
                    <a:pt x="208" y="364"/>
                    <a:pt x="212" y="370"/>
                  </a:cubicBezTo>
                  <a:cubicBezTo>
                    <a:pt x="216" y="377"/>
                    <a:pt x="250" y="345"/>
                    <a:pt x="268" y="340"/>
                  </a:cubicBezTo>
                  <a:cubicBezTo>
                    <a:pt x="286" y="335"/>
                    <a:pt x="259" y="292"/>
                    <a:pt x="286" y="319"/>
                  </a:cubicBezTo>
                  <a:cubicBezTo>
                    <a:pt x="313" y="347"/>
                    <a:pt x="367" y="339"/>
                    <a:pt x="367" y="339"/>
                  </a:cubicBezTo>
                  <a:cubicBezTo>
                    <a:pt x="441" y="390"/>
                    <a:pt x="444" y="435"/>
                    <a:pt x="472" y="463"/>
                  </a:cubicBezTo>
                  <a:cubicBezTo>
                    <a:pt x="501" y="491"/>
                    <a:pt x="460" y="544"/>
                    <a:pt x="501" y="547"/>
                  </a:cubicBezTo>
                  <a:cubicBezTo>
                    <a:pt x="541" y="550"/>
                    <a:pt x="546" y="583"/>
                    <a:pt x="546" y="583"/>
                  </a:cubicBezTo>
                  <a:cubicBezTo>
                    <a:pt x="546" y="583"/>
                    <a:pt x="562" y="598"/>
                    <a:pt x="533" y="599"/>
                  </a:cubicBezTo>
                  <a:cubicBezTo>
                    <a:pt x="505" y="600"/>
                    <a:pt x="515" y="600"/>
                    <a:pt x="518" y="623"/>
                  </a:cubicBezTo>
                  <a:cubicBezTo>
                    <a:pt x="522" y="646"/>
                    <a:pt x="511" y="677"/>
                    <a:pt x="499" y="698"/>
                  </a:cubicBezTo>
                  <a:cubicBezTo>
                    <a:pt x="486" y="719"/>
                    <a:pt x="480" y="762"/>
                    <a:pt x="490" y="769"/>
                  </a:cubicBezTo>
                  <a:cubicBezTo>
                    <a:pt x="499" y="776"/>
                    <a:pt x="495" y="803"/>
                    <a:pt x="515" y="828"/>
                  </a:cubicBezTo>
                  <a:cubicBezTo>
                    <a:pt x="535" y="854"/>
                    <a:pt x="553" y="853"/>
                    <a:pt x="556" y="869"/>
                  </a:cubicBezTo>
                  <a:cubicBezTo>
                    <a:pt x="557" y="874"/>
                    <a:pt x="559" y="876"/>
                    <a:pt x="562" y="876"/>
                  </a:cubicBezTo>
                  <a:cubicBezTo>
                    <a:pt x="562" y="877"/>
                    <a:pt x="562" y="912"/>
                    <a:pt x="573" y="924"/>
                  </a:cubicBezTo>
                  <a:cubicBezTo>
                    <a:pt x="584" y="935"/>
                    <a:pt x="590" y="950"/>
                    <a:pt x="566" y="953"/>
                  </a:cubicBezTo>
                  <a:cubicBezTo>
                    <a:pt x="566" y="953"/>
                    <a:pt x="583" y="965"/>
                    <a:pt x="597" y="973"/>
                  </a:cubicBezTo>
                  <a:cubicBezTo>
                    <a:pt x="611" y="981"/>
                    <a:pt x="595" y="997"/>
                    <a:pt x="603" y="1004"/>
                  </a:cubicBezTo>
                  <a:cubicBezTo>
                    <a:pt x="610" y="1010"/>
                    <a:pt x="622" y="1034"/>
                    <a:pt x="631" y="1028"/>
                  </a:cubicBezTo>
                  <a:cubicBezTo>
                    <a:pt x="639" y="1023"/>
                    <a:pt x="634" y="1018"/>
                    <a:pt x="624" y="1004"/>
                  </a:cubicBezTo>
                  <a:cubicBezTo>
                    <a:pt x="614" y="990"/>
                    <a:pt x="630" y="988"/>
                    <a:pt x="609" y="952"/>
                  </a:cubicBezTo>
                  <a:cubicBezTo>
                    <a:pt x="589" y="916"/>
                    <a:pt x="586" y="906"/>
                    <a:pt x="592" y="894"/>
                  </a:cubicBezTo>
                  <a:cubicBezTo>
                    <a:pt x="592" y="894"/>
                    <a:pt x="605" y="894"/>
                    <a:pt x="607" y="909"/>
                  </a:cubicBezTo>
                  <a:cubicBezTo>
                    <a:pt x="609" y="925"/>
                    <a:pt x="637" y="965"/>
                    <a:pt x="646" y="974"/>
                  </a:cubicBezTo>
                  <a:cubicBezTo>
                    <a:pt x="655" y="983"/>
                    <a:pt x="636" y="986"/>
                    <a:pt x="648" y="993"/>
                  </a:cubicBezTo>
                  <a:cubicBezTo>
                    <a:pt x="661" y="999"/>
                    <a:pt x="696" y="1043"/>
                    <a:pt x="685" y="1069"/>
                  </a:cubicBezTo>
                  <a:cubicBezTo>
                    <a:pt x="685" y="1069"/>
                    <a:pt x="676" y="1081"/>
                    <a:pt x="694" y="1089"/>
                  </a:cubicBezTo>
                  <a:cubicBezTo>
                    <a:pt x="713" y="1097"/>
                    <a:pt x="784" y="1143"/>
                    <a:pt x="805" y="1139"/>
                  </a:cubicBezTo>
                  <a:cubicBezTo>
                    <a:pt x="826" y="1135"/>
                    <a:pt x="844" y="1135"/>
                    <a:pt x="851" y="1150"/>
                  </a:cubicBezTo>
                  <a:cubicBezTo>
                    <a:pt x="853" y="1156"/>
                    <a:pt x="856" y="1157"/>
                    <a:pt x="858" y="1157"/>
                  </a:cubicBezTo>
                  <a:cubicBezTo>
                    <a:pt x="857" y="1157"/>
                    <a:pt x="857" y="1157"/>
                    <a:pt x="857" y="1157"/>
                  </a:cubicBezTo>
                  <a:cubicBezTo>
                    <a:pt x="857" y="1157"/>
                    <a:pt x="869" y="1174"/>
                    <a:pt x="892" y="1170"/>
                  </a:cubicBezTo>
                  <a:cubicBezTo>
                    <a:pt x="915" y="1167"/>
                    <a:pt x="894" y="1187"/>
                    <a:pt x="923" y="1179"/>
                  </a:cubicBezTo>
                  <a:cubicBezTo>
                    <a:pt x="923" y="1179"/>
                    <a:pt x="932" y="1211"/>
                    <a:pt x="945" y="1213"/>
                  </a:cubicBezTo>
                  <a:cubicBezTo>
                    <a:pt x="945" y="1213"/>
                    <a:pt x="939" y="1230"/>
                    <a:pt x="952" y="1230"/>
                  </a:cubicBezTo>
                  <a:cubicBezTo>
                    <a:pt x="966" y="1230"/>
                    <a:pt x="961" y="1258"/>
                    <a:pt x="983" y="1256"/>
                  </a:cubicBezTo>
                  <a:cubicBezTo>
                    <a:pt x="1005" y="1253"/>
                    <a:pt x="1000" y="1280"/>
                    <a:pt x="1014" y="1270"/>
                  </a:cubicBezTo>
                  <a:cubicBezTo>
                    <a:pt x="1027" y="1259"/>
                    <a:pt x="1052" y="1231"/>
                    <a:pt x="1051" y="1272"/>
                  </a:cubicBezTo>
                  <a:cubicBezTo>
                    <a:pt x="1051" y="1272"/>
                    <a:pt x="1064" y="1297"/>
                    <a:pt x="1042" y="1328"/>
                  </a:cubicBezTo>
                  <a:cubicBezTo>
                    <a:pt x="1020" y="1359"/>
                    <a:pt x="976" y="1398"/>
                    <a:pt x="982" y="1414"/>
                  </a:cubicBezTo>
                  <a:cubicBezTo>
                    <a:pt x="988" y="1430"/>
                    <a:pt x="992" y="1427"/>
                    <a:pt x="975" y="1448"/>
                  </a:cubicBezTo>
                  <a:cubicBezTo>
                    <a:pt x="957" y="1470"/>
                    <a:pt x="981" y="1486"/>
                    <a:pt x="987" y="1499"/>
                  </a:cubicBezTo>
                  <a:cubicBezTo>
                    <a:pt x="992" y="1512"/>
                    <a:pt x="1027" y="1606"/>
                    <a:pt x="1026" y="1620"/>
                  </a:cubicBezTo>
                  <a:cubicBezTo>
                    <a:pt x="1025" y="1634"/>
                    <a:pt x="1101" y="1659"/>
                    <a:pt x="1099" y="1693"/>
                  </a:cubicBezTo>
                  <a:cubicBezTo>
                    <a:pt x="1097" y="1727"/>
                    <a:pt x="1081" y="1814"/>
                    <a:pt x="1053" y="1900"/>
                  </a:cubicBezTo>
                  <a:cubicBezTo>
                    <a:pt x="1024" y="1987"/>
                    <a:pt x="1049" y="1983"/>
                    <a:pt x="1000" y="2057"/>
                  </a:cubicBezTo>
                  <a:cubicBezTo>
                    <a:pt x="1000" y="2057"/>
                    <a:pt x="985" y="2145"/>
                    <a:pt x="975" y="2166"/>
                  </a:cubicBezTo>
                  <a:cubicBezTo>
                    <a:pt x="964" y="2187"/>
                    <a:pt x="952" y="2217"/>
                    <a:pt x="964" y="2214"/>
                  </a:cubicBezTo>
                  <a:cubicBezTo>
                    <a:pt x="976" y="2210"/>
                    <a:pt x="983" y="2157"/>
                    <a:pt x="997" y="2164"/>
                  </a:cubicBezTo>
                  <a:cubicBezTo>
                    <a:pt x="997" y="2164"/>
                    <a:pt x="969" y="2277"/>
                    <a:pt x="954" y="2301"/>
                  </a:cubicBezTo>
                  <a:cubicBezTo>
                    <a:pt x="938" y="2326"/>
                    <a:pt x="916" y="2399"/>
                    <a:pt x="924" y="2432"/>
                  </a:cubicBezTo>
                  <a:cubicBezTo>
                    <a:pt x="933" y="2467"/>
                    <a:pt x="912" y="2506"/>
                    <a:pt x="938" y="2528"/>
                  </a:cubicBezTo>
                  <a:cubicBezTo>
                    <a:pt x="964" y="2550"/>
                    <a:pt x="958" y="2570"/>
                    <a:pt x="1001" y="2574"/>
                  </a:cubicBezTo>
                  <a:cubicBezTo>
                    <a:pt x="1044" y="2578"/>
                    <a:pt x="1051" y="2569"/>
                    <a:pt x="1070" y="2564"/>
                  </a:cubicBezTo>
                  <a:cubicBezTo>
                    <a:pt x="1090" y="2559"/>
                    <a:pt x="1018" y="2561"/>
                    <a:pt x="1015" y="2486"/>
                  </a:cubicBezTo>
                  <a:cubicBezTo>
                    <a:pt x="1012" y="2411"/>
                    <a:pt x="1014" y="2411"/>
                    <a:pt x="1034" y="2407"/>
                  </a:cubicBezTo>
                  <a:cubicBezTo>
                    <a:pt x="1054" y="2404"/>
                    <a:pt x="1038" y="2391"/>
                    <a:pt x="1050" y="2375"/>
                  </a:cubicBezTo>
                  <a:cubicBezTo>
                    <a:pt x="1062" y="2359"/>
                    <a:pt x="1089" y="2351"/>
                    <a:pt x="1092" y="2326"/>
                  </a:cubicBezTo>
                  <a:cubicBezTo>
                    <a:pt x="1094" y="2300"/>
                    <a:pt x="1059" y="2313"/>
                    <a:pt x="1066" y="2279"/>
                  </a:cubicBezTo>
                  <a:cubicBezTo>
                    <a:pt x="1073" y="2245"/>
                    <a:pt x="1107" y="2252"/>
                    <a:pt x="1107" y="2252"/>
                  </a:cubicBezTo>
                  <a:cubicBezTo>
                    <a:pt x="1109" y="2215"/>
                    <a:pt x="1109" y="2215"/>
                    <a:pt x="1109" y="2215"/>
                  </a:cubicBezTo>
                  <a:cubicBezTo>
                    <a:pt x="1109" y="2215"/>
                    <a:pt x="1139" y="2215"/>
                    <a:pt x="1143" y="2196"/>
                  </a:cubicBezTo>
                  <a:cubicBezTo>
                    <a:pt x="1146" y="2177"/>
                    <a:pt x="1123" y="2191"/>
                    <a:pt x="1121" y="2176"/>
                  </a:cubicBezTo>
                  <a:cubicBezTo>
                    <a:pt x="1119" y="2160"/>
                    <a:pt x="1123" y="2139"/>
                    <a:pt x="1143" y="2159"/>
                  </a:cubicBezTo>
                  <a:cubicBezTo>
                    <a:pt x="1164" y="2179"/>
                    <a:pt x="1174" y="2127"/>
                    <a:pt x="1174" y="2127"/>
                  </a:cubicBezTo>
                  <a:cubicBezTo>
                    <a:pt x="1174" y="2127"/>
                    <a:pt x="1175" y="2102"/>
                    <a:pt x="1214" y="2105"/>
                  </a:cubicBezTo>
                  <a:cubicBezTo>
                    <a:pt x="1254" y="2107"/>
                    <a:pt x="1274" y="2077"/>
                    <a:pt x="1280" y="2045"/>
                  </a:cubicBezTo>
                  <a:cubicBezTo>
                    <a:pt x="1286" y="2014"/>
                    <a:pt x="1261" y="2055"/>
                    <a:pt x="1265" y="2019"/>
                  </a:cubicBezTo>
                  <a:cubicBezTo>
                    <a:pt x="1268" y="1983"/>
                    <a:pt x="1280" y="2027"/>
                    <a:pt x="1308" y="2010"/>
                  </a:cubicBezTo>
                  <a:cubicBezTo>
                    <a:pt x="1336" y="1992"/>
                    <a:pt x="1368" y="1956"/>
                    <a:pt x="1372" y="1944"/>
                  </a:cubicBezTo>
                  <a:cubicBezTo>
                    <a:pt x="1375" y="1931"/>
                    <a:pt x="1414" y="1898"/>
                    <a:pt x="1426" y="1876"/>
                  </a:cubicBezTo>
                  <a:cubicBezTo>
                    <a:pt x="1439" y="1854"/>
                    <a:pt x="1425" y="1831"/>
                    <a:pt x="1446" y="1809"/>
                  </a:cubicBezTo>
                  <a:cubicBezTo>
                    <a:pt x="1466" y="1787"/>
                    <a:pt x="1516" y="1769"/>
                    <a:pt x="1533" y="1770"/>
                  </a:cubicBezTo>
                  <a:cubicBezTo>
                    <a:pt x="1550" y="1771"/>
                    <a:pt x="1584" y="1711"/>
                    <a:pt x="1589" y="1687"/>
                  </a:cubicBezTo>
                  <a:cubicBezTo>
                    <a:pt x="1594" y="1662"/>
                    <a:pt x="1604" y="1612"/>
                    <a:pt x="1621" y="1589"/>
                  </a:cubicBezTo>
                  <a:cubicBezTo>
                    <a:pt x="1638" y="1566"/>
                    <a:pt x="1681" y="1543"/>
                    <a:pt x="1681" y="1496"/>
                  </a:cubicBezTo>
                  <a:cubicBezTo>
                    <a:pt x="1681" y="1449"/>
                    <a:pt x="1671" y="1472"/>
                    <a:pt x="1651" y="1463"/>
                  </a:cubicBezTo>
                  <a:close/>
                  <a:moveTo>
                    <a:pt x="925" y="1098"/>
                  </a:moveTo>
                  <a:cubicBezTo>
                    <a:pt x="923" y="1099"/>
                    <a:pt x="922" y="1101"/>
                    <a:pt x="920" y="1102"/>
                  </a:cubicBezTo>
                  <a:cubicBezTo>
                    <a:pt x="922" y="1101"/>
                    <a:pt x="923" y="1099"/>
                    <a:pt x="925" y="1098"/>
                  </a:cubicBezTo>
                  <a:close/>
                  <a:moveTo>
                    <a:pt x="1301" y="647"/>
                  </a:moveTo>
                  <a:cubicBezTo>
                    <a:pt x="1300" y="646"/>
                    <a:pt x="1299" y="646"/>
                    <a:pt x="1297" y="645"/>
                  </a:cubicBezTo>
                  <a:cubicBezTo>
                    <a:pt x="1299" y="646"/>
                    <a:pt x="1300" y="646"/>
                    <a:pt x="1301" y="647"/>
                  </a:cubicBezTo>
                  <a:close/>
                  <a:moveTo>
                    <a:pt x="581" y="870"/>
                  </a:moveTo>
                  <a:cubicBezTo>
                    <a:pt x="584" y="870"/>
                    <a:pt x="586" y="869"/>
                    <a:pt x="588" y="869"/>
                  </a:cubicBezTo>
                  <a:cubicBezTo>
                    <a:pt x="586" y="869"/>
                    <a:pt x="584" y="870"/>
                    <a:pt x="581" y="870"/>
                  </a:cubicBezTo>
                  <a:close/>
                  <a:moveTo>
                    <a:pt x="917" y="1104"/>
                  </a:moveTo>
                  <a:cubicBezTo>
                    <a:pt x="918" y="1104"/>
                    <a:pt x="919" y="1103"/>
                    <a:pt x="920" y="1102"/>
                  </a:cubicBezTo>
                  <a:cubicBezTo>
                    <a:pt x="919" y="1103"/>
                    <a:pt x="918" y="1104"/>
                    <a:pt x="917" y="11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1341438" y="2771776"/>
              <a:ext cx="746125" cy="828675"/>
            </a:xfrm>
            <a:custGeom>
              <a:avLst/>
              <a:gdLst/>
              <a:ahLst/>
              <a:cxnLst/>
              <a:rect l="l" t="t" r="r" b="b"/>
              <a:pathLst>
                <a:path w="745" h="827" extrusionOk="0">
                  <a:moveTo>
                    <a:pt x="623" y="547"/>
                  </a:moveTo>
                  <a:cubicBezTo>
                    <a:pt x="620" y="543"/>
                    <a:pt x="639" y="537"/>
                    <a:pt x="633" y="508"/>
                  </a:cubicBezTo>
                  <a:cubicBezTo>
                    <a:pt x="626" y="479"/>
                    <a:pt x="639" y="464"/>
                    <a:pt x="638" y="461"/>
                  </a:cubicBezTo>
                  <a:cubicBezTo>
                    <a:pt x="637" y="458"/>
                    <a:pt x="626" y="428"/>
                    <a:pt x="640" y="426"/>
                  </a:cubicBezTo>
                  <a:cubicBezTo>
                    <a:pt x="653" y="424"/>
                    <a:pt x="653" y="418"/>
                    <a:pt x="654" y="404"/>
                  </a:cubicBezTo>
                  <a:cubicBezTo>
                    <a:pt x="654" y="391"/>
                    <a:pt x="671" y="395"/>
                    <a:pt x="671" y="386"/>
                  </a:cubicBezTo>
                  <a:cubicBezTo>
                    <a:pt x="670" y="378"/>
                    <a:pt x="658" y="368"/>
                    <a:pt x="664" y="357"/>
                  </a:cubicBezTo>
                  <a:cubicBezTo>
                    <a:pt x="670" y="346"/>
                    <a:pt x="683" y="337"/>
                    <a:pt x="670" y="327"/>
                  </a:cubicBezTo>
                  <a:cubicBezTo>
                    <a:pt x="657" y="316"/>
                    <a:pt x="665" y="318"/>
                    <a:pt x="646" y="305"/>
                  </a:cubicBezTo>
                  <a:cubicBezTo>
                    <a:pt x="627" y="292"/>
                    <a:pt x="672" y="281"/>
                    <a:pt x="678" y="281"/>
                  </a:cubicBezTo>
                  <a:cubicBezTo>
                    <a:pt x="685" y="281"/>
                    <a:pt x="692" y="287"/>
                    <a:pt x="692" y="270"/>
                  </a:cubicBezTo>
                  <a:cubicBezTo>
                    <a:pt x="693" y="253"/>
                    <a:pt x="679" y="270"/>
                    <a:pt x="674" y="244"/>
                  </a:cubicBezTo>
                  <a:cubicBezTo>
                    <a:pt x="673" y="238"/>
                    <a:pt x="671" y="234"/>
                    <a:pt x="669" y="233"/>
                  </a:cubicBezTo>
                  <a:cubicBezTo>
                    <a:pt x="671" y="227"/>
                    <a:pt x="673" y="221"/>
                    <a:pt x="677" y="217"/>
                  </a:cubicBezTo>
                  <a:cubicBezTo>
                    <a:pt x="687" y="208"/>
                    <a:pt x="680" y="198"/>
                    <a:pt x="667" y="199"/>
                  </a:cubicBezTo>
                  <a:cubicBezTo>
                    <a:pt x="664" y="196"/>
                    <a:pt x="663" y="191"/>
                    <a:pt x="664" y="186"/>
                  </a:cubicBezTo>
                  <a:cubicBezTo>
                    <a:pt x="665" y="185"/>
                    <a:pt x="666" y="184"/>
                    <a:pt x="667" y="184"/>
                  </a:cubicBezTo>
                  <a:cubicBezTo>
                    <a:pt x="673" y="181"/>
                    <a:pt x="677" y="173"/>
                    <a:pt x="680" y="164"/>
                  </a:cubicBezTo>
                  <a:cubicBezTo>
                    <a:pt x="691" y="151"/>
                    <a:pt x="712" y="129"/>
                    <a:pt x="721" y="127"/>
                  </a:cubicBezTo>
                  <a:cubicBezTo>
                    <a:pt x="734" y="122"/>
                    <a:pt x="744" y="110"/>
                    <a:pt x="745" y="98"/>
                  </a:cubicBezTo>
                  <a:cubicBezTo>
                    <a:pt x="744" y="82"/>
                    <a:pt x="724" y="81"/>
                    <a:pt x="708" y="79"/>
                  </a:cubicBezTo>
                  <a:cubicBezTo>
                    <a:pt x="683" y="75"/>
                    <a:pt x="672" y="115"/>
                    <a:pt x="649" y="111"/>
                  </a:cubicBezTo>
                  <a:cubicBezTo>
                    <a:pt x="636" y="104"/>
                    <a:pt x="617" y="61"/>
                    <a:pt x="616" y="44"/>
                  </a:cubicBezTo>
                  <a:cubicBezTo>
                    <a:pt x="614" y="34"/>
                    <a:pt x="614" y="21"/>
                    <a:pt x="601" y="20"/>
                  </a:cubicBezTo>
                  <a:cubicBezTo>
                    <a:pt x="580" y="25"/>
                    <a:pt x="562" y="15"/>
                    <a:pt x="543" y="27"/>
                  </a:cubicBezTo>
                  <a:cubicBezTo>
                    <a:pt x="547" y="9"/>
                    <a:pt x="483" y="5"/>
                    <a:pt x="464" y="1"/>
                  </a:cubicBezTo>
                  <a:cubicBezTo>
                    <a:pt x="448" y="0"/>
                    <a:pt x="435" y="6"/>
                    <a:pt x="420" y="7"/>
                  </a:cubicBezTo>
                  <a:cubicBezTo>
                    <a:pt x="379" y="2"/>
                    <a:pt x="359" y="20"/>
                    <a:pt x="323" y="31"/>
                  </a:cubicBezTo>
                  <a:cubicBezTo>
                    <a:pt x="313" y="36"/>
                    <a:pt x="310" y="54"/>
                    <a:pt x="303" y="62"/>
                  </a:cubicBezTo>
                  <a:cubicBezTo>
                    <a:pt x="293" y="33"/>
                    <a:pt x="270" y="38"/>
                    <a:pt x="271" y="67"/>
                  </a:cubicBezTo>
                  <a:cubicBezTo>
                    <a:pt x="272" y="82"/>
                    <a:pt x="267" y="92"/>
                    <a:pt x="250" y="91"/>
                  </a:cubicBezTo>
                  <a:cubicBezTo>
                    <a:pt x="230" y="90"/>
                    <a:pt x="233" y="80"/>
                    <a:pt x="206" y="81"/>
                  </a:cubicBezTo>
                  <a:cubicBezTo>
                    <a:pt x="185" y="83"/>
                    <a:pt x="130" y="84"/>
                    <a:pt x="137" y="114"/>
                  </a:cubicBezTo>
                  <a:cubicBezTo>
                    <a:pt x="138" y="117"/>
                    <a:pt x="131" y="119"/>
                    <a:pt x="129" y="118"/>
                  </a:cubicBezTo>
                  <a:cubicBezTo>
                    <a:pt x="116" y="109"/>
                    <a:pt x="94" y="124"/>
                    <a:pt x="93" y="139"/>
                  </a:cubicBezTo>
                  <a:cubicBezTo>
                    <a:pt x="94" y="144"/>
                    <a:pt x="93" y="154"/>
                    <a:pt x="87" y="155"/>
                  </a:cubicBezTo>
                  <a:cubicBezTo>
                    <a:pt x="54" y="149"/>
                    <a:pt x="67" y="176"/>
                    <a:pt x="46" y="181"/>
                  </a:cubicBezTo>
                  <a:cubicBezTo>
                    <a:pt x="34" y="187"/>
                    <a:pt x="22" y="183"/>
                    <a:pt x="8" y="188"/>
                  </a:cubicBezTo>
                  <a:cubicBezTo>
                    <a:pt x="2" y="189"/>
                    <a:pt x="0" y="201"/>
                    <a:pt x="7" y="205"/>
                  </a:cubicBezTo>
                  <a:cubicBezTo>
                    <a:pt x="14" y="211"/>
                    <a:pt x="19" y="211"/>
                    <a:pt x="25" y="211"/>
                  </a:cubicBezTo>
                  <a:cubicBezTo>
                    <a:pt x="24" y="213"/>
                    <a:pt x="23" y="215"/>
                    <a:pt x="23" y="217"/>
                  </a:cubicBezTo>
                  <a:cubicBezTo>
                    <a:pt x="19" y="247"/>
                    <a:pt x="88" y="262"/>
                    <a:pt x="63" y="263"/>
                  </a:cubicBezTo>
                  <a:cubicBezTo>
                    <a:pt x="38" y="264"/>
                    <a:pt x="34" y="265"/>
                    <a:pt x="31" y="274"/>
                  </a:cubicBezTo>
                  <a:cubicBezTo>
                    <a:pt x="27" y="284"/>
                    <a:pt x="57" y="294"/>
                    <a:pt x="57" y="294"/>
                  </a:cubicBezTo>
                  <a:cubicBezTo>
                    <a:pt x="53" y="314"/>
                    <a:pt x="90" y="326"/>
                    <a:pt x="90" y="326"/>
                  </a:cubicBezTo>
                  <a:cubicBezTo>
                    <a:pt x="95" y="305"/>
                    <a:pt x="135" y="322"/>
                    <a:pt x="165" y="324"/>
                  </a:cubicBezTo>
                  <a:cubicBezTo>
                    <a:pt x="195" y="326"/>
                    <a:pt x="231" y="433"/>
                    <a:pt x="217" y="458"/>
                  </a:cubicBezTo>
                  <a:cubicBezTo>
                    <a:pt x="203" y="484"/>
                    <a:pt x="203" y="486"/>
                    <a:pt x="212" y="499"/>
                  </a:cubicBezTo>
                  <a:cubicBezTo>
                    <a:pt x="221" y="512"/>
                    <a:pt x="230" y="458"/>
                    <a:pt x="236" y="481"/>
                  </a:cubicBezTo>
                  <a:cubicBezTo>
                    <a:pt x="241" y="505"/>
                    <a:pt x="271" y="534"/>
                    <a:pt x="252" y="531"/>
                  </a:cubicBezTo>
                  <a:cubicBezTo>
                    <a:pt x="233" y="528"/>
                    <a:pt x="204" y="508"/>
                    <a:pt x="211" y="521"/>
                  </a:cubicBezTo>
                  <a:cubicBezTo>
                    <a:pt x="218" y="534"/>
                    <a:pt x="241" y="545"/>
                    <a:pt x="254" y="547"/>
                  </a:cubicBezTo>
                  <a:cubicBezTo>
                    <a:pt x="266" y="549"/>
                    <a:pt x="256" y="587"/>
                    <a:pt x="237" y="590"/>
                  </a:cubicBezTo>
                  <a:cubicBezTo>
                    <a:pt x="218" y="593"/>
                    <a:pt x="217" y="604"/>
                    <a:pt x="211" y="641"/>
                  </a:cubicBezTo>
                  <a:cubicBezTo>
                    <a:pt x="205" y="677"/>
                    <a:pt x="250" y="776"/>
                    <a:pt x="255" y="792"/>
                  </a:cubicBezTo>
                  <a:cubicBezTo>
                    <a:pt x="260" y="808"/>
                    <a:pt x="295" y="788"/>
                    <a:pt x="292" y="802"/>
                  </a:cubicBezTo>
                  <a:cubicBezTo>
                    <a:pt x="288" y="817"/>
                    <a:pt x="315" y="823"/>
                    <a:pt x="315" y="823"/>
                  </a:cubicBezTo>
                  <a:cubicBezTo>
                    <a:pt x="315" y="823"/>
                    <a:pt x="336" y="827"/>
                    <a:pt x="343" y="783"/>
                  </a:cubicBezTo>
                  <a:cubicBezTo>
                    <a:pt x="349" y="740"/>
                    <a:pt x="349" y="750"/>
                    <a:pt x="365" y="739"/>
                  </a:cubicBezTo>
                  <a:cubicBezTo>
                    <a:pt x="380" y="728"/>
                    <a:pt x="358" y="711"/>
                    <a:pt x="379" y="695"/>
                  </a:cubicBezTo>
                  <a:cubicBezTo>
                    <a:pt x="400" y="678"/>
                    <a:pt x="427" y="675"/>
                    <a:pt x="446" y="658"/>
                  </a:cubicBezTo>
                  <a:cubicBezTo>
                    <a:pt x="465" y="641"/>
                    <a:pt x="493" y="622"/>
                    <a:pt x="490" y="606"/>
                  </a:cubicBezTo>
                  <a:cubicBezTo>
                    <a:pt x="487" y="590"/>
                    <a:pt x="529" y="612"/>
                    <a:pt x="557" y="593"/>
                  </a:cubicBezTo>
                  <a:cubicBezTo>
                    <a:pt x="584" y="574"/>
                    <a:pt x="626" y="552"/>
                    <a:pt x="623" y="5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5035550" y="5357813"/>
              <a:ext cx="120650" cy="219075"/>
            </a:xfrm>
            <a:custGeom>
              <a:avLst/>
              <a:gdLst/>
              <a:ahLst/>
              <a:cxnLst/>
              <a:rect l="l" t="t" r="r" b="b"/>
              <a:pathLst>
                <a:path w="120" h="219" extrusionOk="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2" name="Google Shape;302;p8"/>
          <p:cNvGrpSpPr/>
          <p:nvPr/>
        </p:nvGrpSpPr>
        <p:grpSpPr>
          <a:xfrm>
            <a:off x="-1106665" y="-1065113"/>
            <a:ext cx="11382067" cy="7454913"/>
            <a:chOff x="-1106665" y="-1065113"/>
            <a:chExt cx="11382067" cy="7454913"/>
          </a:xfrm>
        </p:grpSpPr>
        <p:sp>
          <p:nvSpPr>
            <p:cNvPr id="303" name="Google Shape;303;p8"/>
            <p:cNvSpPr/>
            <p:nvPr/>
          </p:nvSpPr>
          <p:spPr>
            <a:xfrm rot="1320967" flipH="1">
              <a:off x="1579762" y="-266020"/>
              <a:ext cx="1189056" cy="1093803"/>
            </a:xfrm>
            <a:custGeom>
              <a:avLst/>
              <a:gdLst/>
              <a:ahLst/>
              <a:cxnLst/>
              <a:rect l="l" t="t" r="r" b="b"/>
              <a:pathLst>
                <a:path w="1189" h="1091" extrusionOk="0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8"/>
            <p:cNvSpPr/>
            <p:nvPr/>
          </p:nvSpPr>
          <p:spPr>
            <a:xfrm rot="1320964" flipH="1">
              <a:off x="1810210" y="-134162"/>
              <a:ext cx="744549" cy="704861"/>
            </a:xfrm>
            <a:custGeom>
              <a:avLst/>
              <a:gdLst/>
              <a:ahLst/>
              <a:cxnLst/>
              <a:rect l="l" t="t" r="r" b="b"/>
              <a:pathLst>
                <a:path w="744" h="705" extrusionOk="0">
                  <a:moveTo>
                    <a:pt x="140" y="688"/>
                  </a:moveTo>
                  <a:cubicBezTo>
                    <a:pt x="96" y="688"/>
                    <a:pt x="57" y="671"/>
                    <a:pt x="34" y="644"/>
                  </a:cubicBezTo>
                  <a:cubicBezTo>
                    <a:pt x="0" y="604"/>
                    <a:pt x="35" y="515"/>
                    <a:pt x="62" y="450"/>
                  </a:cubicBezTo>
                  <a:cubicBezTo>
                    <a:pt x="69" y="431"/>
                    <a:pt x="76" y="415"/>
                    <a:pt x="80" y="402"/>
                  </a:cubicBezTo>
                  <a:cubicBezTo>
                    <a:pt x="109" y="309"/>
                    <a:pt x="86" y="229"/>
                    <a:pt x="67" y="164"/>
                  </a:cubicBezTo>
                  <a:cubicBezTo>
                    <a:pt x="62" y="148"/>
                    <a:pt x="58" y="133"/>
                    <a:pt x="55" y="119"/>
                  </a:cubicBezTo>
                  <a:cubicBezTo>
                    <a:pt x="48" y="88"/>
                    <a:pt x="60" y="53"/>
                    <a:pt x="87" y="30"/>
                  </a:cubicBezTo>
                  <a:cubicBezTo>
                    <a:pt x="114" y="6"/>
                    <a:pt x="149" y="0"/>
                    <a:pt x="183" y="13"/>
                  </a:cubicBezTo>
                  <a:cubicBezTo>
                    <a:pt x="207" y="21"/>
                    <a:pt x="236" y="39"/>
                    <a:pt x="267" y="58"/>
                  </a:cubicBezTo>
                  <a:cubicBezTo>
                    <a:pt x="338" y="100"/>
                    <a:pt x="426" y="153"/>
                    <a:pt x="498" y="138"/>
                  </a:cubicBezTo>
                  <a:cubicBezTo>
                    <a:pt x="596" y="118"/>
                    <a:pt x="691" y="142"/>
                    <a:pt x="730" y="196"/>
                  </a:cubicBezTo>
                  <a:cubicBezTo>
                    <a:pt x="741" y="211"/>
                    <a:pt x="744" y="228"/>
                    <a:pt x="740" y="246"/>
                  </a:cubicBezTo>
                  <a:cubicBezTo>
                    <a:pt x="731" y="286"/>
                    <a:pt x="685" y="331"/>
                    <a:pt x="607" y="375"/>
                  </a:cubicBezTo>
                  <a:cubicBezTo>
                    <a:pt x="519" y="425"/>
                    <a:pt x="415" y="515"/>
                    <a:pt x="331" y="588"/>
                  </a:cubicBezTo>
                  <a:cubicBezTo>
                    <a:pt x="312" y="604"/>
                    <a:pt x="294" y="619"/>
                    <a:pt x="277" y="634"/>
                  </a:cubicBezTo>
                  <a:cubicBezTo>
                    <a:pt x="232" y="672"/>
                    <a:pt x="183" y="688"/>
                    <a:pt x="140" y="688"/>
                  </a:cubicBezTo>
                  <a:close/>
                  <a:moveTo>
                    <a:pt x="148" y="10"/>
                  </a:moveTo>
                  <a:cubicBezTo>
                    <a:pt x="127" y="10"/>
                    <a:pt x="106" y="18"/>
                    <a:pt x="89" y="33"/>
                  </a:cubicBezTo>
                  <a:cubicBezTo>
                    <a:pt x="64" y="55"/>
                    <a:pt x="52" y="89"/>
                    <a:pt x="59" y="118"/>
                  </a:cubicBezTo>
                  <a:cubicBezTo>
                    <a:pt x="62" y="132"/>
                    <a:pt x="66" y="147"/>
                    <a:pt x="71" y="163"/>
                  </a:cubicBezTo>
                  <a:cubicBezTo>
                    <a:pt x="90" y="228"/>
                    <a:pt x="113" y="309"/>
                    <a:pt x="84" y="403"/>
                  </a:cubicBezTo>
                  <a:cubicBezTo>
                    <a:pt x="80" y="416"/>
                    <a:pt x="73" y="433"/>
                    <a:pt x="66" y="452"/>
                  </a:cubicBezTo>
                  <a:cubicBezTo>
                    <a:pt x="40" y="516"/>
                    <a:pt x="4" y="603"/>
                    <a:pt x="37" y="641"/>
                  </a:cubicBezTo>
                  <a:cubicBezTo>
                    <a:pt x="82" y="694"/>
                    <a:pt x="186" y="705"/>
                    <a:pt x="275" y="630"/>
                  </a:cubicBezTo>
                  <a:cubicBezTo>
                    <a:pt x="291" y="616"/>
                    <a:pt x="309" y="601"/>
                    <a:pt x="328" y="584"/>
                  </a:cubicBezTo>
                  <a:cubicBezTo>
                    <a:pt x="412" y="512"/>
                    <a:pt x="517" y="422"/>
                    <a:pt x="605" y="372"/>
                  </a:cubicBezTo>
                  <a:cubicBezTo>
                    <a:pt x="682" y="328"/>
                    <a:pt x="727" y="284"/>
                    <a:pt x="736" y="245"/>
                  </a:cubicBezTo>
                  <a:cubicBezTo>
                    <a:pt x="740" y="229"/>
                    <a:pt x="736" y="213"/>
                    <a:pt x="726" y="199"/>
                  </a:cubicBezTo>
                  <a:cubicBezTo>
                    <a:pt x="688" y="146"/>
                    <a:pt x="595" y="122"/>
                    <a:pt x="499" y="142"/>
                  </a:cubicBezTo>
                  <a:cubicBezTo>
                    <a:pt x="498" y="140"/>
                    <a:pt x="498" y="140"/>
                    <a:pt x="498" y="140"/>
                  </a:cubicBezTo>
                  <a:cubicBezTo>
                    <a:pt x="499" y="142"/>
                    <a:pt x="499" y="142"/>
                    <a:pt x="499" y="142"/>
                  </a:cubicBezTo>
                  <a:cubicBezTo>
                    <a:pt x="426" y="157"/>
                    <a:pt x="337" y="104"/>
                    <a:pt x="265" y="61"/>
                  </a:cubicBezTo>
                  <a:cubicBezTo>
                    <a:pt x="234" y="43"/>
                    <a:pt x="205" y="25"/>
                    <a:pt x="182" y="16"/>
                  </a:cubicBezTo>
                  <a:cubicBezTo>
                    <a:pt x="171" y="12"/>
                    <a:pt x="159" y="10"/>
                    <a:pt x="148" y="1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8"/>
            <p:cNvSpPr/>
            <p:nvPr/>
          </p:nvSpPr>
          <p:spPr>
            <a:xfrm rot="1320969" flipH="1">
              <a:off x="2105885" y="164249"/>
              <a:ext cx="266704" cy="263528"/>
            </a:xfrm>
            <a:custGeom>
              <a:avLst/>
              <a:gdLst/>
              <a:ahLst/>
              <a:cxnLst/>
              <a:rect l="l" t="t" r="r" b="b"/>
              <a:pathLst>
                <a:path w="265" h="264" extrusionOk="0">
                  <a:moveTo>
                    <a:pt x="74" y="242"/>
                  </a:moveTo>
                  <a:cubicBezTo>
                    <a:pt x="58" y="242"/>
                    <a:pt x="45" y="238"/>
                    <a:pt x="34" y="230"/>
                  </a:cubicBezTo>
                  <a:cubicBezTo>
                    <a:pt x="16" y="216"/>
                    <a:pt x="6" y="196"/>
                    <a:pt x="4" y="172"/>
                  </a:cubicBezTo>
                  <a:cubicBezTo>
                    <a:pt x="0" y="135"/>
                    <a:pt x="17" y="90"/>
                    <a:pt x="48" y="54"/>
                  </a:cubicBezTo>
                  <a:cubicBezTo>
                    <a:pt x="95" y="0"/>
                    <a:pt x="200" y="14"/>
                    <a:pt x="204" y="14"/>
                  </a:cubicBezTo>
                  <a:cubicBezTo>
                    <a:pt x="204" y="14"/>
                    <a:pt x="204" y="14"/>
                    <a:pt x="204" y="14"/>
                  </a:cubicBezTo>
                  <a:cubicBezTo>
                    <a:pt x="235" y="21"/>
                    <a:pt x="249" y="43"/>
                    <a:pt x="254" y="60"/>
                  </a:cubicBezTo>
                  <a:cubicBezTo>
                    <a:pt x="265" y="91"/>
                    <a:pt x="258" y="133"/>
                    <a:pt x="238" y="158"/>
                  </a:cubicBezTo>
                  <a:cubicBezTo>
                    <a:pt x="211" y="191"/>
                    <a:pt x="131" y="242"/>
                    <a:pt x="74" y="242"/>
                  </a:cubicBezTo>
                  <a:close/>
                  <a:moveTo>
                    <a:pt x="173" y="17"/>
                  </a:moveTo>
                  <a:cubicBezTo>
                    <a:pt x="137" y="17"/>
                    <a:pt x="81" y="23"/>
                    <a:pt x="51" y="57"/>
                  </a:cubicBezTo>
                  <a:cubicBezTo>
                    <a:pt x="21" y="92"/>
                    <a:pt x="4" y="136"/>
                    <a:pt x="8" y="172"/>
                  </a:cubicBezTo>
                  <a:cubicBezTo>
                    <a:pt x="10" y="195"/>
                    <a:pt x="20" y="213"/>
                    <a:pt x="37" y="226"/>
                  </a:cubicBezTo>
                  <a:cubicBezTo>
                    <a:pt x="85" y="264"/>
                    <a:pt x="202" y="195"/>
                    <a:pt x="235" y="155"/>
                  </a:cubicBezTo>
                  <a:cubicBezTo>
                    <a:pt x="254" y="131"/>
                    <a:pt x="261" y="91"/>
                    <a:pt x="251" y="61"/>
                  </a:cubicBezTo>
                  <a:cubicBezTo>
                    <a:pt x="245" y="45"/>
                    <a:pt x="232" y="25"/>
                    <a:pt x="204" y="18"/>
                  </a:cubicBezTo>
                  <a:cubicBezTo>
                    <a:pt x="202" y="18"/>
                    <a:pt x="190" y="17"/>
                    <a:pt x="173" y="17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8"/>
            <p:cNvSpPr/>
            <p:nvPr/>
          </p:nvSpPr>
          <p:spPr>
            <a:xfrm rot="1320962" flipH="1">
              <a:off x="-751181" y="-680486"/>
              <a:ext cx="2516224" cy="2386049"/>
            </a:xfrm>
            <a:custGeom>
              <a:avLst/>
              <a:gdLst/>
              <a:ahLst/>
              <a:cxnLst/>
              <a:rect l="l" t="t" r="r" b="b"/>
              <a:pathLst>
                <a:path w="2514" h="2383" extrusionOk="0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8"/>
            <p:cNvSpPr/>
            <p:nvPr/>
          </p:nvSpPr>
          <p:spPr>
            <a:xfrm rot="1320964" flipH="1">
              <a:off x="-607331" y="-552321"/>
              <a:ext cx="2297144" cy="2070128"/>
            </a:xfrm>
            <a:custGeom>
              <a:avLst/>
              <a:gdLst/>
              <a:ahLst/>
              <a:cxnLst/>
              <a:rect l="l" t="t" r="r" b="b"/>
              <a:pathLst>
                <a:path w="2295" h="2067" extrusionOk="0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8"/>
            <p:cNvSpPr/>
            <p:nvPr/>
          </p:nvSpPr>
          <p:spPr>
            <a:xfrm rot="1320964" flipH="1">
              <a:off x="755610" y="-265020"/>
              <a:ext cx="523883" cy="515945"/>
            </a:xfrm>
            <a:custGeom>
              <a:avLst/>
              <a:gdLst/>
              <a:ahLst/>
              <a:cxnLst/>
              <a:rect l="l" t="t" r="r" b="b"/>
              <a:pathLst>
                <a:path w="524" h="514" extrusionOk="0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8"/>
            <p:cNvSpPr/>
            <p:nvPr/>
          </p:nvSpPr>
          <p:spPr>
            <a:xfrm rot="1320968" flipH="1">
              <a:off x="1236362" y="456934"/>
              <a:ext cx="368305" cy="187328"/>
            </a:xfrm>
            <a:custGeom>
              <a:avLst/>
              <a:gdLst/>
              <a:ahLst/>
              <a:cxnLst/>
              <a:rect l="l" t="t" r="r" b="b"/>
              <a:pathLst>
                <a:path w="368" h="187" extrusionOk="0">
                  <a:moveTo>
                    <a:pt x="130" y="185"/>
                  </a:moveTo>
                  <a:cubicBezTo>
                    <a:pt x="93" y="185"/>
                    <a:pt x="53" y="178"/>
                    <a:pt x="28" y="155"/>
                  </a:cubicBezTo>
                  <a:cubicBezTo>
                    <a:pt x="9" y="137"/>
                    <a:pt x="0" y="113"/>
                    <a:pt x="3" y="82"/>
                  </a:cubicBezTo>
                  <a:cubicBezTo>
                    <a:pt x="8" y="11"/>
                    <a:pt x="82" y="11"/>
                    <a:pt x="147" y="11"/>
                  </a:cubicBezTo>
                  <a:cubicBezTo>
                    <a:pt x="173" y="10"/>
                    <a:pt x="198" y="10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49" y="0"/>
                    <a:pt x="282" y="9"/>
                    <a:pt x="311" y="31"/>
                  </a:cubicBezTo>
                  <a:cubicBezTo>
                    <a:pt x="341" y="53"/>
                    <a:pt x="363" y="87"/>
                    <a:pt x="365" y="115"/>
                  </a:cubicBezTo>
                  <a:cubicBezTo>
                    <a:pt x="368" y="156"/>
                    <a:pt x="312" y="164"/>
                    <a:pt x="240" y="173"/>
                  </a:cubicBezTo>
                  <a:cubicBezTo>
                    <a:pt x="224" y="175"/>
                    <a:pt x="207" y="177"/>
                    <a:pt x="190" y="180"/>
                  </a:cubicBezTo>
                  <a:cubicBezTo>
                    <a:pt x="174" y="183"/>
                    <a:pt x="153" y="185"/>
                    <a:pt x="130" y="185"/>
                  </a:cubicBezTo>
                  <a:close/>
                  <a:moveTo>
                    <a:pt x="219" y="10"/>
                  </a:moveTo>
                  <a:cubicBezTo>
                    <a:pt x="198" y="15"/>
                    <a:pt x="173" y="15"/>
                    <a:pt x="147" y="15"/>
                  </a:cubicBezTo>
                  <a:cubicBezTo>
                    <a:pt x="81" y="15"/>
                    <a:pt x="12" y="15"/>
                    <a:pt x="7" y="82"/>
                  </a:cubicBezTo>
                  <a:cubicBezTo>
                    <a:pt x="5" y="112"/>
                    <a:pt x="12" y="135"/>
                    <a:pt x="30" y="152"/>
                  </a:cubicBezTo>
                  <a:cubicBezTo>
                    <a:pt x="60" y="179"/>
                    <a:pt x="117" y="187"/>
                    <a:pt x="189" y="176"/>
                  </a:cubicBezTo>
                  <a:cubicBezTo>
                    <a:pt x="206" y="173"/>
                    <a:pt x="223" y="171"/>
                    <a:pt x="240" y="169"/>
                  </a:cubicBezTo>
                  <a:cubicBezTo>
                    <a:pt x="309" y="160"/>
                    <a:pt x="364" y="153"/>
                    <a:pt x="361" y="116"/>
                  </a:cubicBezTo>
                  <a:cubicBezTo>
                    <a:pt x="359" y="89"/>
                    <a:pt x="337" y="56"/>
                    <a:pt x="309" y="34"/>
                  </a:cubicBezTo>
                  <a:cubicBezTo>
                    <a:pt x="281" y="13"/>
                    <a:pt x="249" y="4"/>
                    <a:pt x="219" y="1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8"/>
            <p:cNvSpPr/>
            <p:nvPr/>
          </p:nvSpPr>
          <p:spPr>
            <a:xfrm rot="1320970" flipH="1">
              <a:off x="-469999" y="-200487"/>
              <a:ext cx="1428770" cy="1441471"/>
            </a:xfrm>
            <a:custGeom>
              <a:avLst/>
              <a:gdLst/>
              <a:ahLst/>
              <a:cxnLst/>
              <a:rect l="l" t="t" r="r" b="b"/>
              <a:pathLst>
                <a:path w="1428" h="1439" extrusionOk="0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8"/>
            <p:cNvSpPr/>
            <p:nvPr/>
          </p:nvSpPr>
          <p:spPr>
            <a:xfrm rot="1320967" flipH="1">
              <a:off x="914101" y="-160908"/>
              <a:ext cx="274642" cy="246066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8"/>
            <p:cNvSpPr/>
            <p:nvPr/>
          </p:nvSpPr>
          <p:spPr>
            <a:xfrm rot="1320969" flipH="1">
              <a:off x="-218026" y="-47953"/>
              <a:ext cx="944577" cy="820750"/>
            </a:xfrm>
            <a:custGeom>
              <a:avLst/>
              <a:gdLst/>
              <a:ahLst/>
              <a:cxnLst/>
              <a:rect l="l" t="t" r="r" b="b"/>
              <a:pathLst>
                <a:path w="943" h="819" extrusionOk="0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8"/>
            <p:cNvSpPr/>
            <p:nvPr/>
          </p:nvSpPr>
          <p:spPr>
            <a:xfrm rot="1320965" flipH="1">
              <a:off x="104255" y="890569"/>
              <a:ext cx="401643" cy="301629"/>
            </a:xfrm>
            <a:custGeom>
              <a:avLst/>
              <a:gdLst/>
              <a:ahLst/>
              <a:cxnLst/>
              <a:rect l="l" t="t" r="r" b="b"/>
              <a:pathLst>
                <a:path w="401" h="302" extrusionOk="0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8"/>
            <p:cNvSpPr/>
            <p:nvPr/>
          </p:nvSpPr>
          <p:spPr>
            <a:xfrm rot="1320969" flipH="1">
              <a:off x="956682" y="995889"/>
              <a:ext cx="1068402" cy="1281132"/>
            </a:xfrm>
            <a:custGeom>
              <a:avLst/>
              <a:gdLst/>
              <a:ahLst/>
              <a:cxnLst/>
              <a:rect l="l" t="t" r="r" b="b"/>
              <a:pathLst>
                <a:path w="1068" h="1278" extrusionOk="0">
                  <a:moveTo>
                    <a:pt x="352" y="1268"/>
                  </a:moveTo>
                  <a:cubicBezTo>
                    <a:pt x="320" y="1268"/>
                    <a:pt x="292" y="1258"/>
                    <a:pt x="270" y="1247"/>
                  </a:cubicBezTo>
                  <a:cubicBezTo>
                    <a:pt x="208" y="1215"/>
                    <a:pt x="165" y="1155"/>
                    <a:pt x="162" y="1117"/>
                  </a:cubicBezTo>
                  <a:cubicBezTo>
                    <a:pt x="157" y="1070"/>
                    <a:pt x="116" y="967"/>
                    <a:pt x="77" y="868"/>
                  </a:cubicBezTo>
                  <a:cubicBezTo>
                    <a:pt x="60" y="823"/>
                    <a:pt x="43" y="781"/>
                    <a:pt x="30" y="745"/>
                  </a:cubicBezTo>
                  <a:cubicBezTo>
                    <a:pt x="0" y="662"/>
                    <a:pt x="46" y="568"/>
                    <a:pt x="162" y="475"/>
                  </a:cubicBezTo>
                  <a:cubicBezTo>
                    <a:pt x="220" y="429"/>
                    <a:pt x="310" y="297"/>
                    <a:pt x="321" y="195"/>
                  </a:cubicBezTo>
                  <a:cubicBezTo>
                    <a:pt x="330" y="100"/>
                    <a:pt x="442" y="58"/>
                    <a:pt x="510" y="33"/>
                  </a:cubicBezTo>
                  <a:cubicBezTo>
                    <a:pt x="515" y="31"/>
                    <a:pt x="521" y="29"/>
                    <a:pt x="526" y="27"/>
                  </a:cubicBezTo>
                  <a:cubicBezTo>
                    <a:pt x="594" y="0"/>
                    <a:pt x="888" y="104"/>
                    <a:pt x="957" y="179"/>
                  </a:cubicBezTo>
                  <a:cubicBezTo>
                    <a:pt x="1026" y="256"/>
                    <a:pt x="1040" y="366"/>
                    <a:pt x="1054" y="473"/>
                  </a:cubicBezTo>
                  <a:cubicBezTo>
                    <a:pt x="1068" y="582"/>
                    <a:pt x="964" y="810"/>
                    <a:pt x="863" y="894"/>
                  </a:cubicBezTo>
                  <a:cubicBezTo>
                    <a:pt x="835" y="917"/>
                    <a:pt x="800" y="948"/>
                    <a:pt x="760" y="984"/>
                  </a:cubicBezTo>
                  <a:cubicBezTo>
                    <a:pt x="657" y="1076"/>
                    <a:pt x="529" y="1190"/>
                    <a:pt x="434" y="1245"/>
                  </a:cubicBezTo>
                  <a:cubicBezTo>
                    <a:pt x="405" y="1262"/>
                    <a:pt x="377" y="1268"/>
                    <a:pt x="352" y="1268"/>
                  </a:cubicBezTo>
                  <a:close/>
                  <a:moveTo>
                    <a:pt x="555" y="27"/>
                  </a:moveTo>
                  <a:cubicBezTo>
                    <a:pt x="543" y="27"/>
                    <a:pt x="534" y="28"/>
                    <a:pt x="527" y="31"/>
                  </a:cubicBezTo>
                  <a:cubicBezTo>
                    <a:pt x="522" y="33"/>
                    <a:pt x="517" y="35"/>
                    <a:pt x="511" y="37"/>
                  </a:cubicBezTo>
                  <a:cubicBezTo>
                    <a:pt x="445" y="62"/>
                    <a:pt x="334" y="103"/>
                    <a:pt x="325" y="195"/>
                  </a:cubicBezTo>
                  <a:cubicBezTo>
                    <a:pt x="314" y="299"/>
                    <a:pt x="223" y="432"/>
                    <a:pt x="165" y="479"/>
                  </a:cubicBezTo>
                  <a:cubicBezTo>
                    <a:pt x="50" y="570"/>
                    <a:pt x="5" y="662"/>
                    <a:pt x="34" y="744"/>
                  </a:cubicBezTo>
                  <a:cubicBezTo>
                    <a:pt x="47" y="779"/>
                    <a:pt x="64" y="821"/>
                    <a:pt x="81" y="866"/>
                  </a:cubicBezTo>
                  <a:cubicBezTo>
                    <a:pt x="120" y="966"/>
                    <a:pt x="161" y="1069"/>
                    <a:pt x="166" y="1116"/>
                  </a:cubicBezTo>
                  <a:cubicBezTo>
                    <a:pt x="169" y="1153"/>
                    <a:pt x="211" y="1212"/>
                    <a:pt x="272" y="1243"/>
                  </a:cubicBezTo>
                  <a:cubicBezTo>
                    <a:pt x="310" y="1263"/>
                    <a:pt x="368" y="1278"/>
                    <a:pt x="432" y="1241"/>
                  </a:cubicBezTo>
                  <a:cubicBezTo>
                    <a:pt x="527" y="1187"/>
                    <a:pt x="654" y="1073"/>
                    <a:pt x="757" y="981"/>
                  </a:cubicBezTo>
                  <a:cubicBezTo>
                    <a:pt x="798" y="945"/>
                    <a:pt x="832" y="914"/>
                    <a:pt x="860" y="891"/>
                  </a:cubicBezTo>
                  <a:cubicBezTo>
                    <a:pt x="961" y="808"/>
                    <a:pt x="1064" y="581"/>
                    <a:pt x="1050" y="474"/>
                  </a:cubicBezTo>
                  <a:cubicBezTo>
                    <a:pt x="1036" y="367"/>
                    <a:pt x="1022" y="257"/>
                    <a:pt x="954" y="182"/>
                  </a:cubicBezTo>
                  <a:cubicBezTo>
                    <a:pt x="916" y="141"/>
                    <a:pt x="818" y="96"/>
                    <a:pt x="739" y="69"/>
                  </a:cubicBezTo>
                  <a:cubicBezTo>
                    <a:pt x="662" y="42"/>
                    <a:pt x="595" y="27"/>
                    <a:pt x="555" y="27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8"/>
            <p:cNvSpPr/>
            <p:nvPr/>
          </p:nvSpPr>
          <p:spPr>
            <a:xfrm rot="-3111477" flipH="1">
              <a:off x="7734744" y="2450512"/>
              <a:ext cx="1189049" cy="1093797"/>
            </a:xfrm>
            <a:custGeom>
              <a:avLst/>
              <a:gdLst/>
              <a:ahLst/>
              <a:cxnLst/>
              <a:rect l="l" t="t" r="r" b="b"/>
              <a:pathLst>
                <a:path w="1189" h="1091" extrusionOk="0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8"/>
            <p:cNvSpPr/>
            <p:nvPr/>
          </p:nvSpPr>
          <p:spPr>
            <a:xfrm rot="-3111481" flipH="1">
              <a:off x="6830599" y="3470480"/>
              <a:ext cx="2516210" cy="2386036"/>
            </a:xfrm>
            <a:custGeom>
              <a:avLst/>
              <a:gdLst/>
              <a:ahLst/>
              <a:cxnLst/>
              <a:rect l="l" t="t" r="r" b="b"/>
              <a:pathLst>
                <a:path w="2514" h="2383" extrusionOk="0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8"/>
            <p:cNvSpPr/>
            <p:nvPr/>
          </p:nvSpPr>
          <p:spPr>
            <a:xfrm rot="-3111480" flipH="1">
              <a:off x="6921045" y="3587204"/>
              <a:ext cx="2297131" cy="2070117"/>
            </a:xfrm>
            <a:custGeom>
              <a:avLst/>
              <a:gdLst/>
              <a:ahLst/>
              <a:cxnLst/>
              <a:rect l="l" t="t" r="r" b="b"/>
              <a:pathLst>
                <a:path w="2295" h="2067" extrusionOk="0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8"/>
            <p:cNvSpPr/>
            <p:nvPr/>
          </p:nvSpPr>
          <p:spPr>
            <a:xfrm rot="-3111475" flipH="1">
              <a:off x="8194861" y="3702773"/>
              <a:ext cx="368303" cy="187327"/>
            </a:xfrm>
            <a:custGeom>
              <a:avLst/>
              <a:gdLst/>
              <a:ahLst/>
              <a:cxnLst/>
              <a:rect l="l" t="t" r="r" b="b"/>
              <a:pathLst>
                <a:path w="368" h="187" extrusionOk="0">
                  <a:moveTo>
                    <a:pt x="130" y="185"/>
                  </a:moveTo>
                  <a:cubicBezTo>
                    <a:pt x="93" y="185"/>
                    <a:pt x="53" y="178"/>
                    <a:pt x="28" y="155"/>
                  </a:cubicBezTo>
                  <a:cubicBezTo>
                    <a:pt x="9" y="137"/>
                    <a:pt x="0" y="113"/>
                    <a:pt x="3" y="82"/>
                  </a:cubicBezTo>
                  <a:cubicBezTo>
                    <a:pt x="8" y="11"/>
                    <a:pt x="82" y="11"/>
                    <a:pt x="147" y="11"/>
                  </a:cubicBezTo>
                  <a:cubicBezTo>
                    <a:pt x="173" y="10"/>
                    <a:pt x="198" y="10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49" y="0"/>
                    <a:pt x="282" y="9"/>
                    <a:pt x="311" y="31"/>
                  </a:cubicBezTo>
                  <a:cubicBezTo>
                    <a:pt x="341" y="53"/>
                    <a:pt x="363" y="87"/>
                    <a:pt x="365" y="115"/>
                  </a:cubicBezTo>
                  <a:cubicBezTo>
                    <a:pt x="368" y="156"/>
                    <a:pt x="312" y="164"/>
                    <a:pt x="240" y="173"/>
                  </a:cubicBezTo>
                  <a:cubicBezTo>
                    <a:pt x="224" y="175"/>
                    <a:pt x="207" y="177"/>
                    <a:pt x="190" y="180"/>
                  </a:cubicBezTo>
                  <a:cubicBezTo>
                    <a:pt x="174" y="183"/>
                    <a:pt x="153" y="185"/>
                    <a:pt x="130" y="185"/>
                  </a:cubicBezTo>
                  <a:close/>
                  <a:moveTo>
                    <a:pt x="219" y="10"/>
                  </a:moveTo>
                  <a:cubicBezTo>
                    <a:pt x="198" y="15"/>
                    <a:pt x="173" y="15"/>
                    <a:pt x="147" y="15"/>
                  </a:cubicBezTo>
                  <a:cubicBezTo>
                    <a:pt x="81" y="15"/>
                    <a:pt x="12" y="15"/>
                    <a:pt x="7" y="82"/>
                  </a:cubicBezTo>
                  <a:cubicBezTo>
                    <a:pt x="5" y="112"/>
                    <a:pt x="12" y="135"/>
                    <a:pt x="30" y="152"/>
                  </a:cubicBezTo>
                  <a:cubicBezTo>
                    <a:pt x="60" y="179"/>
                    <a:pt x="117" y="187"/>
                    <a:pt x="189" y="176"/>
                  </a:cubicBezTo>
                  <a:cubicBezTo>
                    <a:pt x="206" y="173"/>
                    <a:pt x="223" y="171"/>
                    <a:pt x="240" y="169"/>
                  </a:cubicBezTo>
                  <a:cubicBezTo>
                    <a:pt x="309" y="160"/>
                    <a:pt x="364" y="153"/>
                    <a:pt x="361" y="116"/>
                  </a:cubicBezTo>
                  <a:cubicBezTo>
                    <a:pt x="359" y="89"/>
                    <a:pt x="337" y="56"/>
                    <a:pt x="309" y="34"/>
                  </a:cubicBezTo>
                  <a:cubicBezTo>
                    <a:pt x="281" y="13"/>
                    <a:pt x="249" y="4"/>
                    <a:pt x="219" y="1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8"/>
            <p:cNvSpPr/>
            <p:nvPr/>
          </p:nvSpPr>
          <p:spPr>
            <a:xfrm rot="-3111477" flipH="1">
              <a:off x="7314606" y="4535356"/>
              <a:ext cx="944571" cy="820745"/>
            </a:xfrm>
            <a:custGeom>
              <a:avLst/>
              <a:gdLst/>
              <a:ahLst/>
              <a:cxnLst/>
              <a:rect l="l" t="t" r="r" b="b"/>
              <a:pathLst>
                <a:path w="943" h="819" extrusionOk="0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8"/>
            <p:cNvSpPr/>
            <p:nvPr/>
          </p:nvSpPr>
          <p:spPr>
            <a:xfrm rot="-3111478" flipH="1">
              <a:off x="8339853" y="4853481"/>
              <a:ext cx="401641" cy="301627"/>
            </a:xfrm>
            <a:custGeom>
              <a:avLst/>
              <a:gdLst/>
              <a:ahLst/>
              <a:cxnLst/>
              <a:rect l="l" t="t" r="r" b="b"/>
              <a:pathLst>
                <a:path w="401" h="302" extrusionOk="0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8"/>
            <p:cNvSpPr/>
            <p:nvPr/>
          </p:nvSpPr>
          <p:spPr>
            <a:xfrm rot="-3111480" flipH="1">
              <a:off x="7465418" y="4776850"/>
              <a:ext cx="642943" cy="401641"/>
            </a:xfrm>
            <a:custGeom>
              <a:avLst/>
              <a:gdLst/>
              <a:ahLst/>
              <a:cxnLst/>
              <a:rect l="l" t="t" r="r" b="b"/>
              <a:pathLst>
                <a:path w="643" h="401" extrusionOk="0">
                  <a:moveTo>
                    <a:pt x="308" y="393"/>
                  </a:moveTo>
                  <a:cubicBezTo>
                    <a:pt x="234" y="393"/>
                    <a:pt x="125" y="338"/>
                    <a:pt x="63" y="302"/>
                  </a:cubicBezTo>
                  <a:cubicBezTo>
                    <a:pt x="8" y="271"/>
                    <a:pt x="0" y="169"/>
                    <a:pt x="32" y="111"/>
                  </a:cubicBezTo>
                  <a:cubicBezTo>
                    <a:pt x="64" y="55"/>
                    <a:pt x="137" y="67"/>
                    <a:pt x="186" y="75"/>
                  </a:cubicBezTo>
                  <a:cubicBezTo>
                    <a:pt x="190" y="76"/>
                    <a:pt x="193" y="76"/>
                    <a:pt x="197" y="77"/>
                  </a:cubicBezTo>
                  <a:cubicBezTo>
                    <a:pt x="242" y="84"/>
                    <a:pt x="338" y="75"/>
                    <a:pt x="395" y="40"/>
                  </a:cubicBezTo>
                  <a:cubicBezTo>
                    <a:pt x="462" y="0"/>
                    <a:pt x="558" y="101"/>
                    <a:pt x="586" y="133"/>
                  </a:cubicBezTo>
                  <a:cubicBezTo>
                    <a:pt x="643" y="199"/>
                    <a:pt x="612" y="259"/>
                    <a:pt x="579" y="305"/>
                  </a:cubicBezTo>
                  <a:cubicBezTo>
                    <a:pt x="543" y="354"/>
                    <a:pt x="444" y="371"/>
                    <a:pt x="365" y="385"/>
                  </a:cubicBezTo>
                  <a:cubicBezTo>
                    <a:pt x="352" y="387"/>
                    <a:pt x="341" y="389"/>
                    <a:pt x="330" y="391"/>
                  </a:cubicBezTo>
                  <a:cubicBezTo>
                    <a:pt x="323" y="392"/>
                    <a:pt x="316" y="393"/>
                    <a:pt x="308" y="393"/>
                  </a:cubicBezTo>
                  <a:close/>
                  <a:moveTo>
                    <a:pt x="121" y="72"/>
                  </a:moveTo>
                  <a:cubicBezTo>
                    <a:pt x="87" y="72"/>
                    <a:pt x="54" y="81"/>
                    <a:pt x="36" y="113"/>
                  </a:cubicBezTo>
                  <a:cubicBezTo>
                    <a:pt x="5" y="169"/>
                    <a:pt x="13" y="269"/>
                    <a:pt x="65" y="299"/>
                  </a:cubicBezTo>
                  <a:cubicBezTo>
                    <a:pt x="133" y="337"/>
                    <a:pt x="258" y="401"/>
                    <a:pt x="329" y="387"/>
                  </a:cubicBezTo>
                  <a:cubicBezTo>
                    <a:pt x="340" y="385"/>
                    <a:pt x="352" y="383"/>
                    <a:pt x="364" y="381"/>
                  </a:cubicBezTo>
                  <a:cubicBezTo>
                    <a:pt x="439" y="368"/>
                    <a:pt x="541" y="350"/>
                    <a:pt x="575" y="303"/>
                  </a:cubicBezTo>
                  <a:cubicBezTo>
                    <a:pt x="624" y="236"/>
                    <a:pt x="627" y="186"/>
                    <a:pt x="583" y="136"/>
                  </a:cubicBezTo>
                  <a:cubicBezTo>
                    <a:pt x="555" y="104"/>
                    <a:pt x="461" y="5"/>
                    <a:pt x="397" y="44"/>
                  </a:cubicBezTo>
                  <a:cubicBezTo>
                    <a:pt x="339" y="79"/>
                    <a:pt x="242" y="88"/>
                    <a:pt x="196" y="81"/>
                  </a:cubicBezTo>
                  <a:cubicBezTo>
                    <a:pt x="193" y="80"/>
                    <a:pt x="189" y="80"/>
                    <a:pt x="185" y="79"/>
                  </a:cubicBezTo>
                  <a:cubicBezTo>
                    <a:pt x="166" y="76"/>
                    <a:pt x="144" y="72"/>
                    <a:pt x="121" y="7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8"/>
            <p:cNvSpPr/>
            <p:nvPr/>
          </p:nvSpPr>
          <p:spPr>
            <a:xfrm rot="-3111477" flipH="1">
              <a:off x="8959024" y="3657882"/>
              <a:ext cx="768357" cy="762006"/>
            </a:xfrm>
            <a:custGeom>
              <a:avLst/>
              <a:gdLst/>
              <a:ahLst/>
              <a:cxnLst/>
              <a:rect l="l" t="t" r="r" b="b"/>
              <a:pathLst>
                <a:path w="768" h="762" extrusionOk="0">
                  <a:moveTo>
                    <a:pt x="304" y="728"/>
                  </a:moveTo>
                  <a:cubicBezTo>
                    <a:pt x="252" y="728"/>
                    <a:pt x="198" y="698"/>
                    <a:pt x="139" y="653"/>
                  </a:cubicBezTo>
                  <a:cubicBezTo>
                    <a:pt x="39" y="576"/>
                    <a:pt x="0" y="418"/>
                    <a:pt x="58" y="328"/>
                  </a:cubicBezTo>
                  <a:cubicBezTo>
                    <a:pt x="80" y="295"/>
                    <a:pt x="99" y="270"/>
                    <a:pt x="115" y="248"/>
                  </a:cubicBezTo>
                  <a:cubicBezTo>
                    <a:pt x="145" y="209"/>
                    <a:pt x="168" y="178"/>
                    <a:pt x="189" y="128"/>
                  </a:cubicBezTo>
                  <a:cubicBezTo>
                    <a:pt x="226" y="39"/>
                    <a:pt x="306" y="3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78" y="1"/>
                    <a:pt x="592" y="19"/>
                    <a:pt x="652" y="82"/>
                  </a:cubicBezTo>
                  <a:cubicBezTo>
                    <a:pt x="713" y="145"/>
                    <a:pt x="768" y="289"/>
                    <a:pt x="713" y="393"/>
                  </a:cubicBezTo>
                  <a:cubicBezTo>
                    <a:pt x="682" y="451"/>
                    <a:pt x="628" y="493"/>
                    <a:pt x="571" y="538"/>
                  </a:cubicBezTo>
                  <a:cubicBezTo>
                    <a:pt x="527" y="573"/>
                    <a:pt x="481" y="609"/>
                    <a:pt x="438" y="657"/>
                  </a:cubicBezTo>
                  <a:cubicBezTo>
                    <a:pt x="392" y="707"/>
                    <a:pt x="349" y="728"/>
                    <a:pt x="304" y="728"/>
                  </a:cubicBezTo>
                  <a:close/>
                  <a:moveTo>
                    <a:pt x="369" y="4"/>
                  </a:moveTo>
                  <a:cubicBezTo>
                    <a:pt x="308" y="7"/>
                    <a:pt x="229" y="42"/>
                    <a:pt x="193" y="129"/>
                  </a:cubicBezTo>
                  <a:cubicBezTo>
                    <a:pt x="172" y="181"/>
                    <a:pt x="148" y="211"/>
                    <a:pt x="119" y="250"/>
                  </a:cubicBezTo>
                  <a:cubicBezTo>
                    <a:pt x="102" y="272"/>
                    <a:pt x="83" y="297"/>
                    <a:pt x="62" y="330"/>
                  </a:cubicBezTo>
                  <a:cubicBezTo>
                    <a:pt x="4" y="419"/>
                    <a:pt x="43" y="574"/>
                    <a:pt x="142" y="650"/>
                  </a:cubicBezTo>
                  <a:cubicBezTo>
                    <a:pt x="247" y="731"/>
                    <a:pt x="337" y="762"/>
                    <a:pt x="435" y="654"/>
                  </a:cubicBezTo>
                  <a:cubicBezTo>
                    <a:pt x="478" y="605"/>
                    <a:pt x="524" y="569"/>
                    <a:pt x="569" y="535"/>
                  </a:cubicBezTo>
                  <a:cubicBezTo>
                    <a:pt x="628" y="489"/>
                    <a:pt x="679" y="449"/>
                    <a:pt x="710" y="391"/>
                  </a:cubicBezTo>
                  <a:cubicBezTo>
                    <a:pt x="763" y="290"/>
                    <a:pt x="708" y="146"/>
                    <a:pt x="649" y="84"/>
                  </a:cubicBezTo>
                  <a:cubicBezTo>
                    <a:pt x="591" y="23"/>
                    <a:pt x="375" y="5"/>
                    <a:pt x="369" y="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8"/>
            <p:cNvSpPr/>
            <p:nvPr/>
          </p:nvSpPr>
          <p:spPr>
            <a:xfrm rot="-3111475" flipH="1">
              <a:off x="9314507" y="3909721"/>
              <a:ext cx="263527" cy="214315"/>
            </a:xfrm>
            <a:custGeom>
              <a:avLst/>
              <a:gdLst/>
              <a:ahLst/>
              <a:cxnLst/>
              <a:rect l="l" t="t" r="r" b="b"/>
              <a:pathLst>
                <a:path w="263" h="213" extrusionOk="0">
                  <a:moveTo>
                    <a:pt x="128" y="211"/>
                  </a:moveTo>
                  <a:cubicBezTo>
                    <a:pt x="125" y="211"/>
                    <a:pt x="122" y="210"/>
                    <a:pt x="119" y="210"/>
                  </a:cubicBezTo>
                  <a:cubicBezTo>
                    <a:pt x="82" y="203"/>
                    <a:pt x="20" y="190"/>
                    <a:pt x="10" y="130"/>
                  </a:cubicBezTo>
                  <a:cubicBezTo>
                    <a:pt x="0" y="68"/>
                    <a:pt x="71" y="30"/>
                    <a:pt x="114" y="13"/>
                  </a:cubicBezTo>
                  <a:cubicBezTo>
                    <a:pt x="114" y="13"/>
                    <a:pt x="114" y="13"/>
                    <a:pt x="114" y="13"/>
                  </a:cubicBezTo>
                  <a:cubicBezTo>
                    <a:pt x="147" y="0"/>
                    <a:pt x="201" y="25"/>
                    <a:pt x="233" y="57"/>
                  </a:cubicBezTo>
                  <a:cubicBezTo>
                    <a:pt x="254" y="79"/>
                    <a:pt x="263" y="101"/>
                    <a:pt x="256" y="118"/>
                  </a:cubicBezTo>
                  <a:cubicBezTo>
                    <a:pt x="238" y="162"/>
                    <a:pt x="169" y="211"/>
                    <a:pt x="128" y="211"/>
                  </a:cubicBezTo>
                  <a:close/>
                  <a:moveTo>
                    <a:pt x="134" y="14"/>
                  </a:moveTo>
                  <a:cubicBezTo>
                    <a:pt x="127" y="14"/>
                    <a:pt x="121" y="15"/>
                    <a:pt x="116" y="17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74" y="34"/>
                    <a:pt x="4" y="71"/>
                    <a:pt x="14" y="130"/>
                  </a:cubicBezTo>
                  <a:cubicBezTo>
                    <a:pt x="23" y="187"/>
                    <a:pt x="84" y="199"/>
                    <a:pt x="120" y="206"/>
                  </a:cubicBezTo>
                  <a:cubicBezTo>
                    <a:pt x="159" y="213"/>
                    <a:pt x="234" y="163"/>
                    <a:pt x="252" y="117"/>
                  </a:cubicBezTo>
                  <a:cubicBezTo>
                    <a:pt x="259" y="101"/>
                    <a:pt x="250" y="80"/>
                    <a:pt x="230" y="60"/>
                  </a:cubicBezTo>
                  <a:cubicBezTo>
                    <a:pt x="205" y="35"/>
                    <a:pt x="165" y="14"/>
                    <a:pt x="134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8"/>
            <p:cNvSpPr/>
            <p:nvPr/>
          </p:nvSpPr>
          <p:spPr>
            <a:xfrm rot="-3111471" flipH="1">
              <a:off x="9074408" y="3751193"/>
              <a:ext cx="534993" cy="534992"/>
            </a:xfrm>
            <a:custGeom>
              <a:avLst/>
              <a:gdLst/>
              <a:ahLst/>
              <a:cxnLst/>
              <a:rect l="l" t="t" r="r" b="b"/>
              <a:pathLst>
                <a:path w="535" h="534" extrusionOk="0">
                  <a:moveTo>
                    <a:pt x="183" y="533"/>
                  </a:moveTo>
                  <a:cubicBezTo>
                    <a:pt x="179" y="533"/>
                    <a:pt x="175" y="532"/>
                    <a:pt x="171" y="532"/>
                  </a:cubicBezTo>
                  <a:cubicBezTo>
                    <a:pt x="116" y="525"/>
                    <a:pt x="0" y="417"/>
                    <a:pt x="7" y="351"/>
                  </a:cubicBezTo>
                  <a:cubicBezTo>
                    <a:pt x="17" y="262"/>
                    <a:pt x="64" y="213"/>
                    <a:pt x="95" y="181"/>
                  </a:cubicBezTo>
                  <a:cubicBezTo>
                    <a:pt x="136" y="138"/>
                    <a:pt x="160" y="109"/>
                    <a:pt x="207" y="41"/>
                  </a:cubicBezTo>
                  <a:cubicBezTo>
                    <a:pt x="221" y="20"/>
                    <a:pt x="246" y="8"/>
                    <a:pt x="281" y="5"/>
                  </a:cubicBezTo>
                  <a:cubicBezTo>
                    <a:pt x="344" y="0"/>
                    <a:pt x="432" y="29"/>
                    <a:pt x="468" y="67"/>
                  </a:cubicBezTo>
                  <a:cubicBezTo>
                    <a:pt x="516" y="117"/>
                    <a:pt x="535" y="230"/>
                    <a:pt x="502" y="271"/>
                  </a:cubicBezTo>
                  <a:cubicBezTo>
                    <a:pt x="486" y="291"/>
                    <a:pt x="456" y="324"/>
                    <a:pt x="424" y="360"/>
                  </a:cubicBezTo>
                  <a:cubicBezTo>
                    <a:pt x="394" y="392"/>
                    <a:pt x="363" y="426"/>
                    <a:pt x="344" y="450"/>
                  </a:cubicBezTo>
                  <a:cubicBezTo>
                    <a:pt x="305" y="497"/>
                    <a:pt x="234" y="533"/>
                    <a:pt x="183" y="533"/>
                  </a:cubicBezTo>
                  <a:close/>
                  <a:moveTo>
                    <a:pt x="297" y="9"/>
                  </a:moveTo>
                  <a:cubicBezTo>
                    <a:pt x="292" y="9"/>
                    <a:pt x="286" y="9"/>
                    <a:pt x="281" y="9"/>
                  </a:cubicBezTo>
                  <a:cubicBezTo>
                    <a:pt x="248" y="12"/>
                    <a:pt x="224" y="24"/>
                    <a:pt x="210" y="43"/>
                  </a:cubicBezTo>
                  <a:cubicBezTo>
                    <a:pt x="163" y="112"/>
                    <a:pt x="139" y="141"/>
                    <a:pt x="98" y="183"/>
                  </a:cubicBezTo>
                  <a:cubicBezTo>
                    <a:pt x="67" y="216"/>
                    <a:pt x="21" y="264"/>
                    <a:pt x="12" y="351"/>
                  </a:cubicBezTo>
                  <a:cubicBezTo>
                    <a:pt x="5" y="415"/>
                    <a:pt x="119" y="521"/>
                    <a:pt x="171" y="528"/>
                  </a:cubicBezTo>
                  <a:cubicBezTo>
                    <a:pt x="222" y="534"/>
                    <a:pt x="299" y="497"/>
                    <a:pt x="341" y="447"/>
                  </a:cubicBezTo>
                  <a:cubicBezTo>
                    <a:pt x="360" y="424"/>
                    <a:pt x="391" y="390"/>
                    <a:pt x="421" y="357"/>
                  </a:cubicBezTo>
                  <a:cubicBezTo>
                    <a:pt x="453" y="322"/>
                    <a:pt x="483" y="288"/>
                    <a:pt x="499" y="268"/>
                  </a:cubicBezTo>
                  <a:cubicBezTo>
                    <a:pt x="529" y="232"/>
                    <a:pt x="516" y="123"/>
                    <a:pt x="465" y="70"/>
                  </a:cubicBezTo>
                  <a:cubicBezTo>
                    <a:pt x="436" y="39"/>
                    <a:pt x="363" y="9"/>
                    <a:pt x="297" y="9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8"/>
            <p:cNvSpPr/>
            <p:nvPr/>
          </p:nvSpPr>
          <p:spPr>
            <a:xfrm rot="-3111475" flipH="1">
              <a:off x="8907485" y="3389869"/>
              <a:ext cx="1068396" cy="1281125"/>
            </a:xfrm>
            <a:custGeom>
              <a:avLst/>
              <a:gdLst/>
              <a:ahLst/>
              <a:cxnLst/>
              <a:rect l="l" t="t" r="r" b="b"/>
              <a:pathLst>
                <a:path w="1068" h="1278" extrusionOk="0">
                  <a:moveTo>
                    <a:pt x="352" y="1268"/>
                  </a:moveTo>
                  <a:cubicBezTo>
                    <a:pt x="320" y="1268"/>
                    <a:pt x="292" y="1258"/>
                    <a:pt x="270" y="1247"/>
                  </a:cubicBezTo>
                  <a:cubicBezTo>
                    <a:pt x="208" y="1215"/>
                    <a:pt x="165" y="1155"/>
                    <a:pt x="162" y="1117"/>
                  </a:cubicBezTo>
                  <a:cubicBezTo>
                    <a:pt x="157" y="1070"/>
                    <a:pt x="116" y="967"/>
                    <a:pt x="77" y="868"/>
                  </a:cubicBezTo>
                  <a:cubicBezTo>
                    <a:pt x="60" y="823"/>
                    <a:pt x="43" y="781"/>
                    <a:pt x="30" y="745"/>
                  </a:cubicBezTo>
                  <a:cubicBezTo>
                    <a:pt x="0" y="662"/>
                    <a:pt x="46" y="568"/>
                    <a:pt x="162" y="475"/>
                  </a:cubicBezTo>
                  <a:cubicBezTo>
                    <a:pt x="220" y="429"/>
                    <a:pt x="310" y="297"/>
                    <a:pt x="321" y="195"/>
                  </a:cubicBezTo>
                  <a:cubicBezTo>
                    <a:pt x="330" y="100"/>
                    <a:pt x="442" y="58"/>
                    <a:pt x="510" y="33"/>
                  </a:cubicBezTo>
                  <a:cubicBezTo>
                    <a:pt x="515" y="31"/>
                    <a:pt x="521" y="29"/>
                    <a:pt x="526" y="27"/>
                  </a:cubicBezTo>
                  <a:cubicBezTo>
                    <a:pt x="594" y="0"/>
                    <a:pt x="888" y="104"/>
                    <a:pt x="957" y="179"/>
                  </a:cubicBezTo>
                  <a:cubicBezTo>
                    <a:pt x="1026" y="256"/>
                    <a:pt x="1040" y="366"/>
                    <a:pt x="1054" y="473"/>
                  </a:cubicBezTo>
                  <a:cubicBezTo>
                    <a:pt x="1068" y="582"/>
                    <a:pt x="964" y="810"/>
                    <a:pt x="863" y="894"/>
                  </a:cubicBezTo>
                  <a:cubicBezTo>
                    <a:pt x="835" y="917"/>
                    <a:pt x="800" y="948"/>
                    <a:pt x="760" y="984"/>
                  </a:cubicBezTo>
                  <a:cubicBezTo>
                    <a:pt x="657" y="1076"/>
                    <a:pt x="529" y="1190"/>
                    <a:pt x="434" y="1245"/>
                  </a:cubicBezTo>
                  <a:cubicBezTo>
                    <a:pt x="405" y="1262"/>
                    <a:pt x="377" y="1268"/>
                    <a:pt x="352" y="1268"/>
                  </a:cubicBezTo>
                  <a:close/>
                  <a:moveTo>
                    <a:pt x="555" y="27"/>
                  </a:moveTo>
                  <a:cubicBezTo>
                    <a:pt x="543" y="27"/>
                    <a:pt x="534" y="28"/>
                    <a:pt x="527" y="31"/>
                  </a:cubicBezTo>
                  <a:cubicBezTo>
                    <a:pt x="522" y="33"/>
                    <a:pt x="517" y="35"/>
                    <a:pt x="511" y="37"/>
                  </a:cubicBezTo>
                  <a:cubicBezTo>
                    <a:pt x="445" y="62"/>
                    <a:pt x="334" y="103"/>
                    <a:pt x="325" y="195"/>
                  </a:cubicBezTo>
                  <a:cubicBezTo>
                    <a:pt x="314" y="299"/>
                    <a:pt x="223" y="432"/>
                    <a:pt x="165" y="479"/>
                  </a:cubicBezTo>
                  <a:cubicBezTo>
                    <a:pt x="50" y="570"/>
                    <a:pt x="5" y="662"/>
                    <a:pt x="34" y="744"/>
                  </a:cubicBezTo>
                  <a:cubicBezTo>
                    <a:pt x="47" y="779"/>
                    <a:pt x="64" y="821"/>
                    <a:pt x="81" y="866"/>
                  </a:cubicBezTo>
                  <a:cubicBezTo>
                    <a:pt x="120" y="966"/>
                    <a:pt x="161" y="1069"/>
                    <a:pt x="166" y="1116"/>
                  </a:cubicBezTo>
                  <a:cubicBezTo>
                    <a:pt x="169" y="1153"/>
                    <a:pt x="211" y="1212"/>
                    <a:pt x="272" y="1243"/>
                  </a:cubicBezTo>
                  <a:cubicBezTo>
                    <a:pt x="310" y="1263"/>
                    <a:pt x="368" y="1278"/>
                    <a:pt x="432" y="1241"/>
                  </a:cubicBezTo>
                  <a:cubicBezTo>
                    <a:pt x="527" y="1187"/>
                    <a:pt x="654" y="1073"/>
                    <a:pt x="757" y="981"/>
                  </a:cubicBezTo>
                  <a:cubicBezTo>
                    <a:pt x="798" y="945"/>
                    <a:pt x="832" y="914"/>
                    <a:pt x="860" y="891"/>
                  </a:cubicBezTo>
                  <a:cubicBezTo>
                    <a:pt x="961" y="808"/>
                    <a:pt x="1064" y="581"/>
                    <a:pt x="1050" y="474"/>
                  </a:cubicBezTo>
                  <a:cubicBezTo>
                    <a:pt x="1036" y="367"/>
                    <a:pt x="1022" y="257"/>
                    <a:pt x="954" y="182"/>
                  </a:cubicBezTo>
                  <a:cubicBezTo>
                    <a:pt x="916" y="141"/>
                    <a:pt x="818" y="96"/>
                    <a:pt x="739" y="69"/>
                  </a:cubicBezTo>
                  <a:cubicBezTo>
                    <a:pt x="662" y="42"/>
                    <a:pt x="595" y="27"/>
                    <a:pt x="555" y="27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6" name="Google Shape;326;p8"/>
          <p:cNvGrpSpPr/>
          <p:nvPr/>
        </p:nvGrpSpPr>
        <p:grpSpPr>
          <a:xfrm>
            <a:off x="-161777" y="37660"/>
            <a:ext cx="8968388" cy="4459227"/>
            <a:chOff x="-161777" y="37660"/>
            <a:chExt cx="8968388" cy="4459227"/>
          </a:xfrm>
        </p:grpSpPr>
        <p:pic>
          <p:nvPicPr>
            <p:cNvPr id="327" name="Google Shape;327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2336414">
              <a:off x="1013638" y="1065854"/>
              <a:ext cx="954475" cy="11412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Google Shape;328;p8"/>
            <p:cNvPicPr preferRelativeResize="0"/>
            <p:nvPr/>
          </p:nvPicPr>
          <p:blipFill rotWithShape="1">
            <a:blip r:embed="rId3">
              <a:alphaModFix/>
            </a:blip>
            <a:srcRect r="2553"/>
            <a:stretch/>
          </p:blipFill>
          <p:spPr>
            <a:xfrm>
              <a:off x="7541310" y="3743162"/>
              <a:ext cx="776405" cy="753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4804509">
              <a:off x="-66504" y="36589"/>
              <a:ext cx="545374" cy="651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9897965">
              <a:off x="7943613" y="2591793"/>
              <a:ext cx="771293" cy="80885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9"/>
          <p:cNvSpPr txBox="1">
            <a:spLocks noGrp="1"/>
          </p:cNvSpPr>
          <p:nvPr>
            <p:ph type="title"/>
          </p:nvPr>
        </p:nvSpPr>
        <p:spPr>
          <a:xfrm>
            <a:off x="3557875" y="2569450"/>
            <a:ext cx="4872900" cy="13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9"/>
          <p:cNvSpPr txBox="1">
            <a:spLocks noGrp="1"/>
          </p:cNvSpPr>
          <p:nvPr>
            <p:ph type="subTitle" idx="1"/>
          </p:nvPr>
        </p:nvSpPr>
        <p:spPr>
          <a:xfrm>
            <a:off x="3557875" y="39329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334" name="Google Shape;334;p9"/>
          <p:cNvGrpSpPr/>
          <p:nvPr/>
        </p:nvGrpSpPr>
        <p:grpSpPr>
          <a:xfrm>
            <a:off x="-5498125" y="-550347"/>
            <a:ext cx="9449768" cy="4560356"/>
            <a:chOff x="0" y="2771776"/>
            <a:chExt cx="5156200" cy="3062286"/>
          </a:xfrm>
        </p:grpSpPr>
        <p:sp>
          <p:nvSpPr>
            <p:cNvPr id="335" name="Google Shape;335;p9"/>
            <p:cNvSpPr/>
            <p:nvPr/>
          </p:nvSpPr>
          <p:spPr>
            <a:xfrm>
              <a:off x="1962150" y="3011488"/>
              <a:ext cx="2797178" cy="2262189"/>
            </a:xfrm>
            <a:custGeom>
              <a:avLst/>
              <a:gdLst/>
              <a:ahLst/>
              <a:cxnLst/>
              <a:rect l="l" t="t" r="r" b="b"/>
              <a:pathLst>
                <a:path w="2794" h="2258" extrusionOk="0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2160588" y="3625851"/>
              <a:ext cx="111125" cy="190500"/>
            </a:xfrm>
            <a:custGeom>
              <a:avLst/>
              <a:gdLst/>
              <a:ahLst/>
              <a:cxnLst/>
              <a:rect l="l" t="t" r="r" b="b"/>
              <a:pathLst>
                <a:path w="111" h="191" extrusionOk="0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9"/>
            <p:cNvSpPr/>
            <p:nvPr/>
          </p:nvSpPr>
          <p:spPr>
            <a:xfrm>
              <a:off x="2101850" y="3700463"/>
              <a:ext cx="69850" cy="96838"/>
            </a:xfrm>
            <a:custGeom>
              <a:avLst/>
              <a:gdLst/>
              <a:ahLst/>
              <a:cxnLst/>
              <a:rect l="l" t="t" r="r" b="b"/>
              <a:pathLst>
                <a:path w="70" h="98" extrusionOk="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1924050" y="3424238"/>
              <a:ext cx="144463" cy="90488"/>
            </a:xfrm>
            <a:custGeom>
              <a:avLst/>
              <a:gdLst/>
              <a:ahLst/>
              <a:cxnLst/>
              <a:rect l="l" t="t" r="r" b="b"/>
              <a:pathLst>
                <a:path w="145" h="91" extrusionOk="0">
                  <a:moveTo>
                    <a:pt x="118" y="65"/>
                  </a:moveTo>
                  <a:cubicBezTo>
                    <a:pt x="132" y="50"/>
                    <a:pt x="129" y="67"/>
                    <a:pt x="136" y="50"/>
                  </a:cubicBezTo>
                  <a:cubicBezTo>
                    <a:pt x="143" y="33"/>
                    <a:pt x="145" y="6"/>
                    <a:pt x="113" y="9"/>
                  </a:cubicBezTo>
                  <a:cubicBezTo>
                    <a:pt x="82" y="12"/>
                    <a:pt x="99" y="11"/>
                    <a:pt x="80" y="15"/>
                  </a:cubicBezTo>
                  <a:cubicBezTo>
                    <a:pt x="60" y="20"/>
                    <a:pt x="57" y="33"/>
                    <a:pt x="47" y="27"/>
                  </a:cubicBezTo>
                  <a:cubicBezTo>
                    <a:pt x="38" y="21"/>
                    <a:pt x="52" y="13"/>
                    <a:pt x="35" y="1"/>
                  </a:cubicBezTo>
                  <a:cubicBezTo>
                    <a:pt x="35" y="1"/>
                    <a:pt x="14" y="0"/>
                    <a:pt x="31" y="21"/>
                  </a:cubicBezTo>
                  <a:cubicBezTo>
                    <a:pt x="31" y="21"/>
                    <a:pt x="14" y="13"/>
                    <a:pt x="7" y="26"/>
                  </a:cubicBezTo>
                  <a:cubicBezTo>
                    <a:pt x="0" y="40"/>
                    <a:pt x="35" y="24"/>
                    <a:pt x="35" y="37"/>
                  </a:cubicBezTo>
                  <a:cubicBezTo>
                    <a:pt x="35" y="51"/>
                    <a:pt x="16" y="50"/>
                    <a:pt x="16" y="50"/>
                  </a:cubicBezTo>
                  <a:cubicBezTo>
                    <a:pt x="16" y="50"/>
                    <a:pt x="48" y="60"/>
                    <a:pt x="31" y="70"/>
                  </a:cubicBezTo>
                  <a:cubicBezTo>
                    <a:pt x="14" y="79"/>
                    <a:pt x="29" y="78"/>
                    <a:pt x="40" y="78"/>
                  </a:cubicBezTo>
                  <a:cubicBezTo>
                    <a:pt x="51" y="78"/>
                    <a:pt x="58" y="88"/>
                    <a:pt x="73" y="89"/>
                  </a:cubicBezTo>
                  <a:cubicBezTo>
                    <a:pt x="88" y="91"/>
                    <a:pt x="104" y="81"/>
                    <a:pt x="118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9"/>
            <p:cNvSpPr/>
            <p:nvPr/>
          </p:nvSpPr>
          <p:spPr>
            <a:xfrm>
              <a:off x="3424238" y="4486276"/>
              <a:ext cx="38100" cy="53975"/>
            </a:xfrm>
            <a:custGeom>
              <a:avLst/>
              <a:gdLst/>
              <a:ahLst/>
              <a:cxnLst/>
              <a:rect l="l" t="t" r="r" b="b"/>
              <a:pathLst>
                <a:path w="37" h="54" extrusionOk="0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3665538" y="4548188"/>
              <a:ext cx="200025" cy="190500"/>
            </a:xfrm>
            <a:custGeom>
              <a:avLst/>
              <a:gdLst/>
              <a:ahLst/>
              <a:cxnLst/>
              <a:rect l="l" t="t" r="r" b="b"/>
              <a:pathLst>
                <a:path w="200" h="191" extrusionOk="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3856038" y="4725988"/>
              <a:ext cx="165100" cy="50800"/>
            </a:xfrm>
            <a:custGeom>
              <a:avLst/>
              <a:gdLst/>
              <a:ahLst/>
              <a:cxnLst/>
              <a:rect l="l" t="t" r="r" b="b"/>
              <a:pathLst>
                <a:path w="165" h="52" extrusionOk="0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3878263" y="4530726"/>
              <a:ext cx="171450" cy="168275"/>
            </a:xfrm>
            <a:custGeom>
              <a:avLst/>
              <a:gdLst/>
              <a:ahLst/>
              <a:cxnLst/>
              <a:rect l="l" t="t" r="r" b="b"/>
              <a:pathLst>
                <a:path w="171" h="169" extrusionOk="0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4044950" y="4600576"/>
              <a:ext cx="96838" cy="133350"/>
            </a:xfrm>
            <a:custGeom>
              <a:avLst/>
              <a:gdLst/>
              <a:ahLst/>
              <a:cxnLst/>
              <a:rect l="l" t="t" r="r" b="b"/>
              <a:pathLst>
                <a:path w="96" h="133" extrusionOk="0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4024313" y="4760913"/>
              <a:ext cx="57150" cy="22225"/>
            </a:xfrm>
            <a:custGeom>
              <a:avLst/>
              <a:gdLst/>
              <a:ahLst/>
              <a:cxnLst/>
              <a:rect l="l" t="t" r="r" b="b"/>
              <a:pathLst>
                <a:path w="57" h="22" extrusionOk="0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9"/>
            <p:cNvSpPr/>
            <p:nvPr/>
          </p:nvSpPr>
          <p:spPr>
            <a:xfrm>
              <a:off x="4071938" y="4783138"/>
              <a:ext cx="39688" cy="25400"/>
            </a:xfrm>
            <a:custGeom>
              <a:avLst/>
              <a:gdLst/>
              <a:ahLst/>
              <a:cxnLst/>
              <a:rect l="l" t="t" r="r" b="b"/>
              <a:pathLst>
                <a:path w="39" h="26" extrusionOk="0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4141788" y="4770438"/>
              <a:ext cx="57150" cy="44450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4202113" y="4643438"/>
              <a:ext cx="393700" cy="173038"/>
            </a:xfrm>
            <a:custGeom>
              <a:avLst/>
              <a:gdLst/>
              <a:ahLst/>
              <a:cxnLst/>
              <a:rect l="l" t="t" r="r" b="b"/>
              <a:pathLst>
                <a:path w="392" h="173" extrusionOk="0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4078288" y="4764088"/>
              <a:ext cx="79375" cy="19050"/>
            </a:xfrm>
            <a:custGeom>
              <a:avLst/>
              <a:gdLst/>
              <a:ahLst/>
              <a:cxnLst/>
              <a:rect l="l" t="t" r="r" b="b"/>
              <a:pathLst>
                <a:path w="79" h="18" extrusionOk="0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4162425" y="4684713"/>
              <a:ext cx="17463" cy="14288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4191000" y="4681538"/>
              <a:ext cx="53975" cy="19050"/>
            </a:xfrm>
            <a:custGeom>
              <a:avLst/>
              <a:gdLst/>
              <a:ahLst/>
              <a:cxnLst/>
              <a:rect l="l" t="t" r="r" b="b"/>
              <a:pathLst>
                <a:path w="53" h="19" extrusionOk="0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4159250" y="4595813"/>
              <a:ext cx="38100" cy="65088"/>
            </a:xfrm>
            <a:custGeom>
              <a:avLst/>
              <a:gdLst/>
              <a:ahLst/>
              <a:cxnLst/>
              <a:rect l="l" t="t" r="r" b="b"/>
              <a:pathLst>
                <a:path w="37" h="66" extrusionOk="0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4281488" y="4719638"/>
              <a:ext cx="31750" cy="36513"/>
            </a:xfrm>
            <a:custGeom>
              <a:avLst/>
              <a:gdLst/>
              <a:ahLst/>
              <a:cxnLst/>
              <a:rect l="l" t="t" r="r" b="b"/>
              <a:pathLst>
                <a:path w="32" h="36" extrusionOk="0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4246563" y="4738688"/>
              <a:ext cx="26988" cy="31750"/>
            </a:xfrm>
            <a:custGeom>
              <a:avLst/>
              <a:gdLst/>
              <a:ahLst/>
              <a:cxnLst/>
              <a:rect l="l" t="t" r="r" b="b"/>
              <a:pathLst>
                <a:path w="27" h="31" extrusionOk="0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4021138" y="4803776"/>
              <a:ext cx="687388" cy="560388"/>
            </a:xfrm>
            <a:custGeom>
              <a:avLst/>
              <a:gdLst/>
              <a:ahLst/>
              <a:cxnLst/>
              <a:rect l="l" t="t" r="r" b="b"/>
              <a:pathLst>
                <a:path w="688" h="560" extrusionOk="0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4619625" y="5403851"/>
              <a:ext cx="76200" cy="77788"/>
            </a:xfrm>
            <a:custGeom>
              <a:avLst/>
              <a:gdLst/>
              <a:ahLst/>
              <a:cxnLst/>
              <a:rect l="l" t="t" r="r" b="b"/>
              <a:pathLst>
                <a:path w="76" h="77" extrusionOk="0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9"/>
            <p:cNvSpPr/>
            <p:nvPr/>
          </p:nvSpPr>
          <p:spPr>
            <a:xfrm>
              <a:off x="4094163" y="4102101"/>
              <a:ext cx="49213" cy="57150"/>
            </a:xfrm>
            <a:custGeom>
              <a:avLst/>
              <a:gdLst/>
              <a:ahLst/>
              <a:cxnLst/>
              <a:rect l="l" t="t" r="r" b="b"/>
              <a:pathLst>
                <a:path w="49" h="57" extrusionOk="0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4108450" y="3983038"/>
              <a:ext cx="149225" cy="142875"/>
            </a:xfrm>
            <a:custGeom>
              <a:avLst/>
              <a:gdLst/>
              <a:ahLst/>
              <a:cxnLst/>
              <a:rect l="l" t="t" r="r" b="b"/>
              <a:pathLst>
                <a:path w="149" h="144" extrusionOk="0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4197350" y="3900488"/>
              <a:ext cx="87313" cy="74613"/>
            </a:xfrm>
            <a:custGeom>
              <a:avLst/>
              <a:gdLst/>
              <a:ahLst/>
              <a:cxnLst/>
              <a:rect l="l" t="t" r="r" b="b"/>
              <a:pathLst>
                <a:path w="87" h="74" extrusionOk="0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4183063" y="3716338"/>
              <a:ext cx="63500" cy="174625"/>
            </a:xfrm>
            <a:custGeom>
              <a:avLst/>
              <a:gdLst/>
              <a:ahLst/>
              <a:cxnLst/>
              <a:rect l="l" t="t" r="r" b="b"/>
              <a:pathLst>
                <a:path w="63" h="174" extrusionOk="0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4319588" y="3883026"/>
              <a:ext cx="22225" cy="19050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9"/>
            <p:cNvSpPr/>
            <p:nvPr/>
          </p:nvSpPr>
          <p:spPr>
            <a:xfrm>
              <a:off x="4291013" y="3892551"/>
              <a:ext cx="28575" cy="26988"/>
            </a:xfrm>
            <a:custGeom>
              <a:avLst/>
              <a:gdLst/>
              <a:ahLst/>
              <a:cxnLst/>
              <a:rect l="l" t="t" r="r" b="b"/>
              <a:pathLst>
                <a:path w="28" h="28" extrusionOk="0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9"/>
            <p:cNvSpPr/>
            <p:nvPr/>
          </p:nvSpPr>
          <p:spPr>
            <a:xfrm>
              <a:off x="4132263" y="4097338"/>
              <a:ext cx="34925" cy="39688"/>
            </a:xfrm>
            <a:custGeom>
              <a:avLst/>
              <a:gdLst/>
              <a:ahLst/>
              <a:cxnLst/>
              <a:rect l="l" t="t" r="r" b="b"/>
              <a:pathLst>
                <a:path w="35" h="39" extrusionOk="0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3986213" y="4237038"/>
              <a:ext cx="31750" cy="60325"/>
            </a:xfrm>
            <a:custGeom>
              <a:avLst/>
              <a:gdLst/>
              <a:ahLst/>
              <a:cxnLst/>
              <a:rect l="l" t="t" r="r" b="b"/>
              <a:pathLst>
                <a:path w="31" h="60" extrusionOk="0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9"/>
            <p:cNvSpPr/>
            <p:nvPr/>
          </p:nvSpPr>
          <p:spPr>
            <a:xfrm>
              <a:off x="3833813" y="4316413"/>
              <a:ext cx="34925" cy="44450"/>
            </a:xfrm>
            <a:custGeom>
              <a:avLst/>
              <a:gdLst/>
              <a:ahLst/>
              <a:cxnLst/>
              <a:rect l="l" t="t" r="r" b="b"/>
              <a:pathLst>
                <a:path w="36" h="45" extrusionOk="0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4513263" y="4676776"/>
              <a:ext cx="77788" cy="69850"/>
            </a:xfrm>
            <a:custGeom>
              <a:avLst/>
              <a:gdLst/>
              <a:ahLst/>
              <a:cxnLst/>
              <a:rect l="l" t="t" r="r" b="b"/>
              <a:pathLst>
                <a:path w="77" h="69" extrusionOk="0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2903538" y="4829176"/>
              <a:ext cx="106363" cy="254000"/>
            </a:xfrm>
            <a:custGeom>
              <a:avLst/>
              <a:gdLst/>
              <a:ahLst/>
              <a:cxnLst/>
              <a:rect l="l" t="t" r="r" b="b"/>
              <a:pathLst>
                <a:path w="106" h="253" extrusionOk="0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9"/>
            <p:cNvSpPr/>
            <p:nvPr/>
          </p:nvSpPr>
          <p:spPr>
            <a:xfrm>
              <a:off x="2903538" y="3051176"/>
              <a:ext cx="215900" cy="244475"/>
            </a:xfrm>
            <a:custGeom>
              <a:avLst/>
              <a:gdLst/>
              <a:ahLst/>
              <a:cxnLst/>
              <a:rect l="l" t="t" r="r" b="b"/>
              <a:pathLst>
                <a:path w="215" h="245" extrusionOk="0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9"/>
            <p:cNvSpPr/>
            <p:nvPr/>
          </p:nvSpPr>
          <p:spPr>
            <a:xfrm>
              <a:off x="4065588" y="4494213"/>
              <a:ext cx="74613" cy="63500"/>
            </a:xfrm>
            <a:custGeom>
              <a:avLst/>
              <a:gdLst/>
              <a:ahLst/>
              <a:cxnLst/>
              <a:rect l="l" t="t" r="r" b="b"/>
              <a:pathLst>
                <a:path w="74" h="63" extrusionOk="0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4000500" y="4348163"/>
              <a:ext cx="47625" cy="87313"/>
            </a:xfrm>
            <a:custGeom>
              <a:avLst/>
              <a:gdLst/>
              <a:ahLst/>
              <a:cxnLst/>
              <a:rect l="l" t="t" r="r" b="b"/>
              <a:pathLst>
                <a:path w="47" h="88" extrusionOk="0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9"/>
            <p:cNvSpPr/>
            <p:nvPr/>
          </p:nvSpPr>
          <p:spPr>
            <a:xfrm>
              <a:off x="4048125" y="4421188"/>
              <a:ext cx="69850" cy="84138"/>
            </a:xfrm>
            <a:custGeom>
              <a:avLst/>
              <a:gdLst/>
              <a:ahLst/>
              <a:cxnLst/>
              <a:rect l="l" t="t" r="r" b="b"/>
              <a:pathLst>
                <a:path w="70" h="83" extrusionOk="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9"/>
            <p:cNvSpPr/>
            <p:nvPr/>
          </p:nvSpPr>
          <p:spPr>
            <a:xfrm>
              <a:off x="4019550" y="4427538"/>
              <a:ext cx="25400" cy="31750"/>
            </a:xfrm>
            <a:custGeom>
              <a:avLst/>
              <a:gdLst/>
              <a:ahLst/>
              <a:cxnLst/>
              <a:rect l="l" t="t" r="r" b="b"/>
              <a:pathLst>
                <a:path w="26" h="32" extrusionOk="0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9"/>
            <p:cNvSpPr/>
            <p:nvPr/>
          </p:nvSpPr>
          <p:spPr>
            <a:xfrm>
              <a:off x="3979863" y="4452938"/>
              <a:ext cx="39688" cy="55563"/>
            </a:xfrm>
            <a:custGeom>
              <a:avLst/>
              <a:gdLst/>
              <a:ahLst/>
              <a:cxnLst/>
              <a:rect l="l" t="t" r="r" b="b"/>
              <a:pathLst>
                <a:path w="39" h="56" extrusionOk="0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9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9"/>
            <p:cNvSpPr/>
            <p:nvPr/>
          </p:nvSpPr>
          <p:spPr>
            <a:xfrm>
              <a:off x="0" y="3252788"/>
              <a:ext cx="1682748" cy="2581274"/>
            </a:xfrm>
            <a:custGeom>
              <a:avLst/>
              <a:gdLst/>
              <a:ahLst/>
              <a:cxnLst/>
              <a:rect l="l" t="t" r="r" b="b"/>
              <a:pathLst>
                <a:path w="1681" h="2578" extrusionOk="0">
                  <a:moveTo>
                    <a:pt x="1651" y="1463"/>
                  </a:moveTo>
                  <a:cubicBezTo>
                    <a:pt x="1630" y="1455"/>
                    <a:pt x="1632" y="1431"/>
                    <a:pt x="1592" y="1422"/>
                  </a:cubicBezTo>
                  <a:cubicBezTo>
                    <a:pt x="1551" y="1413"/>
                    <a:pt x="1546" y="1421"/>
                    <a:pt x="1518" y="1397"/>
                  </a:cubicBezTo>
                  <a:cubicBezTo>
                    <a:pt x="1491" y="1373"/>
                    <a:pt x="1457" y="1396"/>
                    <a:pt x="1466" y="1356"/>
                  </a:cubicBezTo>
                  <a:cubicBezTo>
                    <a:pt x="1475" y="1315"/>
                    <a:pt x="1400" y="1289"/>
                    <a:pt x="1370" y="1291"/>
                  </a:cubicBezTo>
                  <a:cubicBezTo>
                    <a:pt x="1370" y="1291"/>
                    <a:pt x="1321" y="1245"/>
                    <a:pt x="1296" y="1227"/>
                  </a:cubicBezTo>
                  <a:cubicBezTo>
                    <a:pt x="1271" y="1210"/>
                    <a:pt x="1266" y="1232"/>
                    <a:pt x="1246" y="1227"/>
                  </a:cubicBezTo>
                  <a:cubicBezTo>
                    <a:pt x="1226" y="1223"/>
                    <a:pt x="1202" y="1207"/>
                    <a:pt x="1185" y="1192"/>
                  </a:cubicBezTo>
                  <a:cubicBezTo>
                    <a:pt x="1169" y="1177"/>
                    <a:pt x="1133" y="1222"/>
                    <a:pt x="1108" y="1213"/>
                  </a:cubicBezTo>
                  <a:cubicBezTo>
                    <a:pt x="1083" y="1204"/>
                    <a:pt x="1100" y="1232"/>
                    <a:pt x="1069" y="1253"/>
                  </a:cubicBezTo>
                  <a:cubicBezTo>
                    <a:pt x="1069" y="1253"/>
                    <a:pt x="1047" y="1212"/>
                    <a:pt x="1015" y="1239"/>
                  </a:cubicBezTo>
                  <a:cubicBezTo>
                    <a:pt x="983" y="1266"/>
                    <a:pt x="980" y="1218"/>
                    <a:pt x="980" y="1207"/>
                  </a:cubicBezTo>
                  <a:cubicBezTo>
                    <a:pt x="981" y="1196"/>
                    <a:pt x="1003" y="1149"/>
                    <a:pt x="990" y="1144"/>
                  </a:cubicBezTo>
                  <a:cubicBezTo>
                    <a:pt x="977" y="1139"/>
                    <a:pt x="917" y="1150"/>
                    <a:pt x="920" y="1137"/>
                  </a:cubicBezTo>
                  <a:cubicBezTo>
                    <a:pt x="924" y="1123"/>
                    <a:pt x="943" y="1100"/>
                    <a:pt x="943" y="1080"/>
                  </a:cubicBezTo>
                  <a:cubicBezTo>
                    <a:pt x="942" y="1080"/>
                    <a:pt x="942" y="1080"/>
                    <a:pt x="942" y="1081"/>
                  </a:cubicBezTo>
                  <a:cubicBezTo>
                    <a:pt x="948" y="1073"/>
                    <a:pt x="954" y="1066"/>
                    <a:pt x="956" y="1061"/>
                  </a:cubicBezTo>
                  <a:cubicBezTo>
                    <a:pt x="961" y="1051"/>
                    <a:pt x="936" y="1045"/>
                    <a:pt x="903" y="1055"/>
                  </a:cubicBezTo>
                  <a:cubicBezTo>
                    <a:pt x="903" y="1055"/>
                    <a:pt x="887" y="1099"/>
                    <a:pt x="872" y="1098"/>
                  </a:cubicBezTo>
                  <a:cubicBezTo>
                    <a:pt x="858" y="1097"/>
                    <a:pt x="816" y="1110"/>
                    <a:pt x="807" y="1061"/>
                  </a:cubicBezTo>
                  <a:cubicBezTo>
                    <a:pt x="799" y="1012"/>
                    <a:pt x="822" y="974"/>
                    <a:pt x="822" y="974"/>
                  </a:cubicBezTo>
                  <a:cubicBezTo>
                    <a:pt x="822" y="974"/>
                    <a:pt x="830" y="942"/>
                    <a:pt x="849" y="941"/>
                  </a:cubicBezTo>
                  <a:cubicBezTo>
                    <a:pt x="869" y="940"/>
                    <a:pt x="852" y="921"/>
                    <a:pt x="870" y="921"/>
                  </a:cubicBezTo>
                  <a:cubicBezTo>
                    <a:pt x="888" y="921"/>
                    <a:pt x="911" y="928"/>
                    <a:pt x="930" y="930"/>
                  </a:cubicBezTo>
                  <a:cubicBezTo>
                    <a:pt x="949" y="932"/>
                    <a:pt x="939" y="903"/>
                    <a:pt x="951" y="906"/>
                  </a:cubicBezTo>
                  <a:cubicBezTo>
                    <a:pt x="964" y="909"/>
                    <a:pt x="996" y="922"/>
                    <a:pt x="1024" y="914"/>
                  </a:cubicBezTo>
                  <a:cubicBezTo>
                    <a:pt x="1052" y="905"/>
                    <a:pt x="1034" y="951"/>
                    <a:pt x="1034" y="951"/>
                  </a:cubicBezTo>
                  <a:cubicBezTo>
                    <a:pt x="1034" y="951"/>
                    <a:pt x="1029" y="983"/>
                    <a:pt x="1051" y="995"/>
                  </a:cubicBezTo>
                  <a:cubicBezTo>
                    <a:pt x="1074" y="1007"/>
                    <a:pt x="1057" y="973"/>
                    <a:pt x="1059" y="945"/>
                  </a:cubicBezTo>
                  <a:cubicBezTo>
                    <a:pt x="1062" y="918"/>
                    <a:pt x="1066" y="888"/>
                    <a:pt x="1088" y="876"/>
                  </a:cubicBezTo>
                  <a:cubicBezTo>
                    <a:pt x="1110" y="864"/>
                    <a:pt x="1149" y="850"/>
                    <a:pt x="1160" y="811"/>
                  </a:cubicBezTo>
                  <a:cubicBezTo>
                    <a:pt x="1171" y="772"/>
                    <a:pt x="1180" y="775"/>
                    <a:pt x="1184" y="762"/>
                  </a:cubicBezTo>
                  <a:cubicBezTo>
                    <a:pt x="1188" y="750"/>
                    <a:pt x="1198" y="730"/>
                    <a:pt x="1221" y="729"/>
                  </a:cubicBezTo>
                  <a:cubicBezTo>
                    <a:pt x="1244" y="728"/>
                    <a:pt x="1251" y="717"/>
                    <a:pt x="1254" y="698"/>
                  </a:cubicBezTo>
                  <a:cubicBezTo>
                    <a:pt x="1257" y="679"/>
                    <a:pt x="1297" y="668"/>
                    <a:pt x="1302" y="667"/>
                  </a:cubicBezTo>
                  <a:cubicBezTo>
                    <a:pt x="1305" y="666"/>
                    <a:pt x="1308" y="661"/>
                    <a:pt x="1306" y="655"/>
                  </a:cubicBezTo>
                  <a:cubicBezTo>
                    <a:pt x="1306" y="655"/>
                    <a:pt x="1306" y="656"/>
                    <a:pt x="1306" y="656"/>
                  </a:cubicBezTo>
                  <a:cubicBezTo>
                    <a:pt x="1307" y="656"/>
                    <a:pt x="1307" y="656"/>
                    <a:pt x="1307" y="656"/>
                  </a:cubicBezTo>
                  <a:cubicBezTo>
                    <a:pt x="1343" y="640"/>
                    <a:pt x="1329" y="640"/>
                    <a:pt x="1321" y="664"/>
                  </a:cubicBezTo>
                  <a:cubicBezTo>
                    <a:pt x="1313" y="687"/>
                    <a:pt x="1316" y="682"/>
                    <a:pt x="1348" y="672"/>
                  </a:cubicBezTo>
                  <a:cubicBezTo>
                    <a:pt x="1380" y="662"/>
                    <a:pt x="1409" y="645"/>
                    <a:pt x="1404" y="633"/>
                  </a:cubicBezTo>
                  <a:cubicBezTo>
                    <a:pt x="1398" y="621"/>
                    <a:pt x="1397" y="624"/>
                    <a:pt x="1383" y="640"/>
                  </a:cubicBezTo>
                  <a:cubicBezTo>
                    <a:pt x="1369" y="657"/>
                    <a:pt x="1355" y="632"/>
                    <a:pt x="1341" y="630"/>
                  </a:cubicBezTo>
                  <a:cubicBezTo>
                    <a:pt x="1327" y="629"/>
                    <a:pt x="1343" y="608"/>
                    <a:pt x="1343" y="608"/>
                  </a:cubicBezTo>
                  <a:cubicBezTo>
                    <a:pt x="1343" y="608"/>
                    <a:pt x="1303" y="600"/>
                    <a:pt x="1331" y="596"/>
                  </a:cubicBezTo>
                  <a:cubicBezTo>
                    <a:pt x="1358" y="591"/>
                    <a:pt x="1361" y="574"/>
                    <a:pt x="1337" y="573"/>
                  </a:cubicBezTo>
                  <a:cubicBezTo>
                    <a:pt x="1313" y="572"/>
                    <a:pt x="1260" y="618"/>
                    <a:pt x="1260" y="618"/>
                  </a:cubicBezTo>
                  <a:cubicBezTo>
                    <a:pt x="1260" y="618"/>
                    <a:pt x="1304" y="572"/>
                    <a:pt x="1330" y="555"/>
                  </a:cubicBezTo>
                  <a:cubicBezTo>
                    <a:pt x="1355" y="537"/>
                    <a:pt x="1407" y="571"/>
                    <a:pt x="1424" y="549"/>
                  </a:cubicBezTo>
                  <a:cubicBezTo>
                    <a:pt x="1440" y="528"/>
                    <a:pt x="1457" y="538"/>
                    <a:pt x="1457" y="538"/>
                  </a:cubicBezTo>
                  <a:cubicBezTo>
                    <a:pt x="1416" y="610"/>
                    <a:pt x="1416" y="610"/>
                    <a:pt x="1416" y="610"/>
                  </a:cubicBezTo>
                  <a:cubicBezTo>
                    <a:pt x="1416" y="610"/>
                    <a:pt x="1437" y="608"/>
                    <a:pt x="1469" y="610"/>
                  </a:cubicBezTo>
                  <a:cubicBezTo>
                    <a:pt x="1501" y="612"/>
                    <a:pt x="1509" y="574"/>
                    <a:pt x="1495" y="572"/>
                  </a:cubicBezTo>
                  <a:cubicBezTo>
                    <a:pt x="1480" y="570"/>
                    <a:pt x="1445" y="589"/>
                    <a:pt x="1467" y="560"/>
                  </a:cubicBezTo>
                  <a:cubicBezTo>
                    <a:pt x="1489" y="531"/>
                    <a:pt x="1484" y="485"/>
                    <a:pt x="1471" y="483"/>
                  </a:cubicBezTo>
                  <a:cubicBezTo>
                    <a:pt x="1458" y="481"/>
                    <a:pt x="1465" y="461"/>
                    <a:pt x="1465" y="461"/>
                  </a:cubicBezTo>
                  <a:cubicBezTo>
                    <a:pt x="1426" y="459"/>
                    <a:pt x="1410" y="422"/>
                    <a:pt x="1410" y="422"/>
                  </a:cubicBezTo>
                  <a:cubicBezTo>
                    <a:pt x="1418" y="407"/>
                    <a:pt x="1386" y="345"/>
                    <a:pt x="1386" y="345"/>
                  </a:cubicBezTo>
                  <a:cubicBezTo>
                    <a:pt x="1386" y="345"/>
                    <a:pt x="1367" y="332"/>
                    <a:pt x="1367" y="356"/>
                  </a:cubicBezTo>
                  <a:cubicBezTo>
                    <a:pt x="1367" y="379"/>
                    <a:pt x="1332" y="388"/>
                    <a:pt x="1329" y="373"/>
                  </a:cubicBezTo>
                  <a:cubicBezTo>
                    <a:pt x="1327" y="359"/>
                    <a:pt x="1316" y="368"/>
                    <a:pt x="1316" y="368"/>
                  </a:cubicBezTo>
                  <a:cubicBezTo>
                    <a:pt x="1317" y="318"/>
                    <a:pt x="1317" y="318"/>
                    <a:pt x="1317" y="318"/>
                  </a:cubicBezTo>
                  <a:cubicBezTo>
                    <a:pt x="1312" y="317"/>
                    <a:pt x="1296" y="316"/>
                    <a:pt x="1283" y="299"/>
                  </a:cubicBezTo>
                  <a:cubicBezTo>
                    <a:pt x="1270" y="282"/>
                    <a:pt x="1267" y="287"/>
                    <a:pt x="1256" y="288"/>
                  </a:cubicBezTo>
                  <a:cubicBezTo>
                    <a:pt x="1245" y="289"/>
                    <a:pt x="1244" y="281"/>
                    <a:pt x="1222" y="281"/>
                  </a:cubicBezTo>
                  <a:cubicBezTo>
                    <a:pt x="1200" y="280"/>
                    <a:pt x="1212" y="305"/>
                    <a:pt x="1207" y="335"/>
                  </a:cubicBezTo>
                  <a:cubicBezTo>
                    <a:pt x="1203" y="364"/>
                    <a:pt x="1186" y="371"/>
                    <a:pt x="1186" y="371"/>
                  </a:cubicBezTo>
                  <a:cubicBezTo>
                    <a:pt x="1215" y="406"/>
                    <a:pt x="1204" y="439"/>
                    <a:pt x="1204" y="439"/>
                  </a:cubicBezTo>
                  <a:cubicBezTo>
                    <a:pt x="1150" y="461"/>
                    <a:pt x="1159" y="483"/>
                    <a:pt x="1159" y="483"/>
                  </a:cubicBezTo>
                  <a:cubicBezTo>
                    <a:pt x="1170" y="500"/>
                    <a:pt x="1173" y="515"/>
                    <a:pt x="1157" y="531"/>
                  </a:cubicBezTo>
                  <a:cubicBezTo>
                    <a:pt x="1141" y="547"/>
                    <a:pt x="1117" y="499"/>
                    <a:pt x="1117" y="499"/>
                  </a:cubicBezTo>
                  <a:cubicBezTo>
                    <a:pt x="1127" y="454"/>
                    <a:pt x="1127" y="454"/>
                    <a:pt x="1127" y="454"/>
                  </a:cubicBezTo>
                  <a:cubicBezTo>
                    <a:pt x="1127" y="454"/>
                    <a:pt x="1084" y="457"/>
                    <a:pt x="1082" y="448"/>
                  </a:cubicBezTo>
                  <a:cubicBezTo>
                    <a:pt x="1080" y="438"/>
                    <a:pt x="1068" y="438"/>
                    <a:pt x="1051" y="422"/>
                  </a:cubicBezTo>
                  <a:cubicBezTo>
                    <a:pt x="1033" y="405"/>
                    <a:pt x="999" y="411"/>
                    <a:pt x="999" y="411"/>
                  </a:cubicBezTo>
                  <a:cubicBezTo>
                    <a:pt x="1001" y="389"/>
                    <a:pt x="1024" y="365"/>
                    <a:pt x="989" y="372"/>
                  </a:cubicBezTo>
                  <a:cubicBezTo>
                    <a:pt x="953" y="379"/>
                    <a:pt x="976" y="314"/>
                    <a:pt x="991" y="314"/>
                  </a:cubicBezTo>
                  <a:cubicBezTo>
                    <a:pt x="1005" y="314"/>
                    <a:pt x="1018" y="276"/>
                    <a:pt x="1029" y="276"/>
                  </a:cubicBezTo>
                  <a:cubicBezTo>
                    <a:pt x="1040" y="276"/>
                    <a:pt x="1043" y="267"/>
                    <a:pt x="1049" y="254"/>
                  </a:cubicBezTo>
                  <a:cubicBezTo>
                    <a:pt x="1055" y="242"/>
                    <a:pt x="1091" y="242"/>
                    <a:pt x="1100" y="224"/>
                  </a:cubicBezTo>
                  <a:cubicBezTo>
                    <a:pt x="1108" y="206"/>
                    <a:pt x="1089" y="210"/>
                    <a:pt x="1082" y="210"/>
                  </a:cubicBezTo>
                  <a:cubicBezTo>
                    <a:pt x="1076" y="210"/>
                    <a:pt x="1070" y="188"/>
                    <a:pt x="1091" y="199"/>
                  </a:cubicBezTo>
                  <a:cubicBezTo>
                    <a:pt x="1112" y="211"/>
                    <a:pt x="1119" y="184"/>
                    <a:pt x="1145" y="178"/>
                  </a:cubicBezTo>
                  <a:cubicBezTo>
                    <a:pt x="1171" y="172"/>
                    <a:pt x="1188" y="158"/>
                    <a:pt x="1194" y="148"/>
                  </a:cubicBezTo>
                  <a:cubicBezTo>
                    <a:pt x="1199" y="138"/>
                    <a:pt x="1181" y="114"/>
                    <a:pt x="1181" y="114"/>
                  </a:cubicBezTo>
                  <a:cubicBezTo>
                    <a:pt x="1181" y="114"/>
                    <a:pt x="1192" y="114"/>
                    <a:pt x="1197" y="101"/>
                  </a:cubicBezTo>
                  <a:cubicBezTo>
                    <a:pt x="1201" y="87"/>
                    <a:pt x="1180" y="73"/>
                    <a:pt x="1168" y="72"/>
                  </a:cubicBezTo>
                  <a:cubicBezTo>
                    <a:pt x="1155" y="70"/>
                    <a:pt x="1147" y="78"/>
                    <a:pt x="1151" y="96"/>
                  </a:cubicBezTo>
                  <a:cubicBezTo>
                    <a:pt x="1155" y="114"/>
                    <a:pt x="1136" y="99"/>
                    <a:pt x="1132" y="124"/>
                  </a:cubicBezTo>
                  <a:cubicBezTo>
                    <a:pt x="1129" y="149"/>
                    <a:pt x="1089" y="167"/>
                    <a:pt x="1103" y="136"/>
                  </a:cubicBezTo>
                  <a:cubicBezTo>
                    <a:pt x="1118" y="105"/>
                    <a:pt x="1095" y="78"/>
                    <a:pt x="1099" y="92"/>
                  </a:cubicBezTo>
                  <a:cubicBezTo>
                    <a:pt x="1103" y="105"/>
                    <a:pt x="1080" y="114"/>
                    <a:pt x="1080" y="114"/>
                  </a:cubicBezTo>
                  <a:cubicBezTo>
                    <a:pt x="1080" y="114"/>
                    <a:pt x="1094" y="88"/>
                    <a:pt x="1074" y="82"/>
                  </a:cubicBezTo>
                  <a:cubicBezTo>
                    <a:pt x="1054" y="77"/>
                    <a:pt x="1066" y="65"/>
                    <a:pt x="1064" y="51"/>
                  </a:cubicBezTo>
                  <a:cubicBezTo>
                    <a:pt x="1062" y="36"/>
                    <a:pt x="1058" y="5"/>
                    <a:pt x="1053" y="3"/>
                  </a:cubicBezTo>
                  <a:cubicBezTo>
                    <a:pt x="1048" y="0"/>
                    <a:pt x="1034" y="11"/>
                    <a:pt x="1024" y="42"/>
                  </a:cubicBezTo>
                  <a:cubicBezTo>
                    <a:pt x="1014" y="72"/>
                    <a:pt x="1021" y="61"/>
                    <a:pt x="1034" y="75"/>
                  </a:cubicBezTo>
                  <a:cubicBezTo>
                    <a:pt x="1048" y="89"/>
                    <a:pt x="1045" y="102"/>
                    <a:pt x="1026" y="118"/>
                  </a:cubicBezTo>
                  <a:cubicBezTo>
                    <a:pt x="1007" y="134"/>
                    <a:pt x="1015" y="106"/>
                    <a:pt x="1014" y="94"/>
                  </a:cubicBezTo>
                  <a:cubicBezTo>
                    <a:pt x="1013" y="81"/>
                    <a:pt x="996" y="65"/>
                    <a:pt x="980" y="85"/>
                  </a:cubicBezTo>
                  <a:cubicBezTo>
                    <a:pt x="965" y="105"/>
                    <a:pt x="977" y="108"/>
                    <a:pt x="977" y="108"/>
                  </a:cubicBezTo>
                  <a:cubicBezTo>
                    <a:pt x="977" y="108"/>
                    <a:pt x="1000" y="128"/>
                    <a:pt x="950" y="137"/>
                  </a:cubicBezTo>
                  <a:cubicBezTo>
                    <a:pt x="901" y="145"/>
                    <a:pt x="884" y="102"/>
                    <a:pt x="879" y="102"/>
                  </a:cubicBezTo>
                  <a:cubicBezTo>
                    <a:pt x="875" y="102"/>
                    <a:pt x="884" y="119"/>
                    <a:pt x="848" y="129"/>
                  </a:cubicBezTo>
                  <a:cubicBezTo>
                    <a:pt x="811" y="139"/>
                    <a:pt x="759" y="132"/>
                    <a:pt x="759" y="132"/>
                  </a:cubicBezTo>
                  <a:cubicBezTo>
                    <a:pt x="759" y="132"/>
                    <a:pt x="794" y="101"/>
                    <a:pt x="756" y="101"/>
                  </a:cubicBezTo>
                  <a:cubicBezTo>
                    <a:pt x="719" y="101"/>
                    <a:pt x="691" y="70"/>
                    <a:pt x="671" y="72"/>
                  </a:cubicBezTo>
                  <a:cubicBezTo>
                    <a:pt x="650" y="75"/>
                    <a:pt x="630" y="114"/>
                    <a:pt x="626" y="88"/>
                  </a:cubicBezTo>
                  <a:cubicBezTo>
                    <a:pt x="623" y="63"/>
                    <a:pt x="603" y="57"/>
                    <a:pt x="593" y="60"/>
                  </a:cubicBezTo>
                  <a:cubicBezTo>
                    <a:pt x="564" y="68"/>
                    <a:pt x="564" y="57"/>
                    <a:pt x="540" y="76"/>
                  </a:cubicBezTo>
                  <a:cubicBezTo>
                    <a:pt x="515" y="96"/>
                    <a:pt x="485" y="125"/>
                    <a:pt x="468" y="98"/>
                  </a:cubicBezTo>
                  <a:cubicBezTo>
                    <a:pt x="451" y="71"/>
                    <a:pt x="439" y="77"/>
                    <a:pt x="439" y="77"/>
                  </a:cubicBezTo>
                  <a:cubicBezTo>
                    <a:pt x="421" y="68"/>
                    <a:pt x="401" y="59"/>
                    <a:pt x="378" y="62"/>
                  </a:cubicBezTo>
                  <a:cubicBezTo>
                    <a:pt x="355" y="64"/>
                    <a:pt x="356" y="49"/>
                    <a:pt x="332" y="52"/>
                  </a:cubicBezTo>
                  <a:cubicBezTo>
                    <a:pt x="309" y="56"/>
                    <a:pt x="303" y="38"/>
                    <a:pt x="287" y="38"/>
                  </a:cubicBezTo>
                  <a:cubicBezTo>
                    <a:pt x="271" y="38"/>
                    <a:pt x="273" y="17"/>
                    <a:pt x="254" y="19"/>
                  </a:cubicBezTo>
                  <a:cubicBezTo>
                    <a:pt x="235" y="21"/>
                    <a:pt x="206" y="53"/>
                    <a:pt x="179" y="54"/>
                  </a:cubicBezTo>
                  <a:cubicBezTo>
                    <a:pt x="152" y="55"/>
                    <a:pt x="153" y="95"/>
                    <a:pt x="126" y="97"/>
                  </a:cubicBezTo>
                  <a:cubicBezTo>
                    <a:pt x="100" y="98"/>
                    <a:pt x="66" y="119"/>
                    <a:pt x="91" y="119"/>
                  </a:cubicBezTo>
                  <a:cubicBezTo>
                    <a:pt x="116" y="119"/>
                    <a:pt x="120" y="157"/>
                    <a:pt x="137" y="160"/>
                  </a:cubicBezTo>
                  <a:cubicBezTo>
                    <a:pt x="153" y="163"/>
                    <a:pt x="149" y="185"/>
                    <a:pt x="125" y="188"/>
                  </a:cubicBezTo>
                  <a:cubicBezTo>
                    <a:pt x="101" y="191"/>
                    <a:pt x="116" y="167"/>
                    <a:pt x="106" y="171"/>
                  </a:cubicBezTo>
                  <a:cubicBezTo>
                    <a:pt x="96" y="175"/>
                    <a:pt x="53" y="182"/>
                    <a:pt x="51" y="204"/>
                  </a:cubicBezTo>
                  <a:cubicBezTo>
                    <a:pt x="49" y="227"/>
                    <a:pt x="81" y="240"/>
                    <a:pt x="108" y="227"/>
                  </a:cubicBezTo>
                  <a:cubicBezTo>
                    <a:pt x="135" y="214"/>
                    <a:pt x="149" y="255"/>
                    <a:pt x="121" y="254"/>
                  </a:cubicBezTo>
                  <a:cubicBezTo>
                    <a:pt x="94" y="253"/>
                    <a:pt x="90" y="271"/>
                    <a:pt x="75" y="273"/>
                  </a:cubicBezTo>
                  <a:cubicBezTo>
                    <a:pt x="60" y="275"/>
                    <a:pt x="33" y="297"/>
                    <a:pt x="41" y="310"/>
                  </a:cubicBezTo>
                  <a:cubicBezTo>
                    <a:pt x="49" y="324"/>
                    <a:pt x="37" y="322"/>
                    <a:pt x="51" y="344"/>
                  </a:cubicBezTo>
                  <a:cubicBezTo>
                    <a:pt x="60" y="358"/>
                    <a:pt x="70" y="349"/>
                    <a:pt x="76" y="340"/>
                  </a:cubicBezTo>
                  <a:cubicBezTo>
                    <a:pt x="73" y="349"/>
                    <a:pt x="71" y="361"/>
                    <a:pt x="80" y="367"/>
                  </a:cubicBezTo>
                  <a:cubicBezTo>
                    <a:pt x="93" y="376"/>
                    <a:pt x="82" y="374"/>
                    <a:pt x="112" y="373"/>
                  </a:cubicBezTo>
                  <a:cubicBezTo>
                    <a:pt x="141" y="372"/>
                    <a:pt x="129" y="384"/>
                    <a:pt x="104" y="409"/>
                  </a:cubicBezTo>
                  <a:cubicBezTo>
                    <a:pt x="79" y="434"/>
                    <a:pt x="0" y="469"/>
                    <a:pt x="0" y="469"/>
                  </a:cubicBezTo>
                  <a:cubicBezTo>
                    <a:pt x="126" y="435"/>
                    <a:pt x="119" y="411"/>
                    <a:pt x="152" y="396"/>
                  </a:cubicBezTo>
                  <a:cubicBezTo>
                    <a:pt x="185" y="380"/>
                    <a:pt x="177" y="378"/>
                    <a:pt x="179" y="366"/>
                  </a:cubicBezTo>
                  <a:cubicBezTo>
                    <a:pt x="181" y="358"/>
                    <a:pt x="207" y="342"/>
                    <a:pt x="225" y="332"/>
                  </a:cubicBezTo>
                  <a:cubicBezTo>
                    <a:pt x="209" y="345"/>
                    <a:pt x="208" y="364"/>
                    <a:pt x="212" y="370"/>
                  </a:cubicBezTo>
                  <a:cubicBezTo>
                    <a:pt x="216" y="377"/>
                    <a:pt x="250" y="345"/>
                    <a:pt x="268" y="340"/>
                  </a:cubicBezTo>
                  <a:cubicBezTo>
                    <a:pt x="286" y="335"/>
                    <a:pt x="259" y="292"/>
                    <a:pt x="286" y="319"/>
                  </a:cubicBezTo>
                  <a:cubicBezTo>
                    <a:pt x="313" y="347"/>
                    <a:pt x="367" y="339"/>
                    <a:pt x="367" y="339"/>
                  </a:cubicBezTo>
                  <a:cubicBezTo>
                    <a:pt x="441" y="390"/>
                    <a:pt x="444" y="435"/>
                    <a:pt x="472" y="463"/>
                  </a:cubicBezTo>
                  <a:cubicBezTo>
                    <a:pt x="501" y="491"/>
                    <a:pt x="460" y="544"/>
                    <a:pt x="501" y="547"/>
                  </a:cubicBezTo>
                  <a:cubicBezTo>
                    <a:pt x="541" y="550"/>
                    <a:pt x="546" y="583"/>
                    <a:pt x="546" y="583"/>
                  </a:cubicBezTo>
                  <a:cubicBezTo>
                    <a:pt x="546" y="583"/>
                    <a:pt x="562" y="598"/>
                    <a:pt x="533" y="599"/>
                  </a:cubicBezTo>
                  <a:cubicBezTo>
                    <a:pt x="505" y="600"/>
                    <a:pt x="515" y="600"/>
                    <a:pt x="518" y="623"/>
                  </a:cubicBezTo>
                  <a:cubicBezTo>
                    <a:pt x="522" y="646"/>
                    <a:pt x="511" y="677"/>
                    <a:pt x="499" y="698"/>
                  </a:cubicBezTo>
                  <a:cubicBezTo>
                    <a:pt x="486" y="719"/>
                    <a:pt x="480" y="762"/>
                    <a:pt x="490" y="769"/>
                  </a:cubicBezTo>
                  <a:cubicBezTo>
                    <a:pt x="499" y="776"/>
                    <a:pt x="495" y="803"/>
                    <a:pt x="515" y="828"/>
                  </a:cubicBezTo>
                  <a:cubicBezTo>
                    <a:pt x="535" y="854"/>
                    <a:pt x="553" y="853"/>
                    <a:pt x="556" y="869"/>
                  </a:cubicBezTo>
                  <a:cubicBezTo>
                    <a:pt x="557" y="874"/>
                    <a:pt x="559" y="876"/>
                    <a:pt x="562" y="876"/>
                  </a:cubicBezTo>
                  <a:cubicBezTo>
                    <a:pt x="562" y="877"/>
                    <a:pt x="562" y="912"/>
                    <a:pt x="573" y="924"/>
                  </a:cubicBezTo>
                  <a:cubicBezTo>
                    <a:pt x="584" y="935"/>
                    <a:pt x="590" y="950"/>
                    <a:pt x="566" y="953"/>
                  </a:cubicBezTo>
                  <a:cubicBezTo>
                    <a:pt x="566" y="953"/>
                    <a:pt x="583" y="965"/>
                    <a:pt x="597" y="973"/>
                  </a:cubicBezTo>
                  <a:cubicBezTo>
                    <a:pt x="611" y="981"/>
                    <a:pt x="595" y="997"/>
                    <a:pt x="603" y="1004"/>
                  </a:cubicBezTo>
                  <a:cubicBezTo>
                    <a:pt x="610" y="1010"/>
                    <a:pt x="622" y="1034"/>
                    <a:pt x="631" y="1028"/>
                  </a:cubicBezTo>
                  <a:cubicBezTo>
                    <a:pt x="639" y="1023"/>
                    <a:pt x="634" y="1018"/>
                    <a:pt x="624" y="1004"/>
                  </a:cubicBezTo>
                  <a:cubicBezTo>
                    <a:pt x="614" y="990"/>
                    <a:pt x="630" y="988"/>
                    <a:pt x="609" y="952"/>
                  </a:cubicBezTo>
                  <a:cubicBezTo>
                    <a:pt x="589" y="916"/>
                    <a:pt x="586" y="906"/>
                    <a:pt x="592" y="894"/>
                  </a:cubicBezTo>
                  <a:cubicBezTo>
                    <a:pt x="592" y="894"/>
                    <a:pt x="605" y="894"/>
                    <a:pt x="607" y="909"/>
                  </a:cubicBezTo>
                  <a:cubicBezTo>
                    <a:pt x="609" y="925"/>
                    <a:pt x="637" y="965"/>
                    <a:pt x="646" y="974"/>
                  </a:cubicBezTo>
                  <a:cubicBezTo>
                    <a:pt x="655" y="983"/>
                    <a:pt x="636" y="986"/>
                    <a:pt x="648" y="993"/>
                  </a:cubicBezTo>
                  <a:cubicBezTo>
                    <a:pt x="661" y="999"/>
                    <a:pt x="696" y="1043"/>
                    <a:pt x="685" y="1069"/>
                  </a:cubicBezTo>
                  <a:cubicBezTo>
                    <a:pt x="685" y="1069"/>
                    <a:pt x="676" y="1081"/>
                    <a:pt x="694" y="1089"/>
                  </a:cubicBezTo>
                  <a:cubicBezTo>
                    <a:pt x="713" y="1097"/>
                    <a:pt x="784" y="1143"/>
                    <a:pt x="805" y="1139"/>
                  </a:cubicBezTo>
                  <a:cubicBezTo>
                    <a:pt x="826" y="1135"/>
                    <a:pt x="844" y="1135"/>
                    <a:pt x="851" y="1150"/>
                  </a:cubicBezTo>
                  <a:cubicBezTo>
                    <a:pt x="853" y="1156"/>
                    <a:pt x="856" y="1157"/>
                    <a:pt x="858" y="1157"/>
                  </a:cubicBezTo>
                  <a:cubicBezTo>
                    <a:pt x="857" y="1157"/>
                    <a:pt x="857" y="1157"/>
                    <a:pt x="857" y="1157"/>
                  </a:cubicBezTo>
                  <a:cubicBezTo>
                    <a:pt x="857" y="1157"/>
                    <a:pt x="869" y="1174"/>
                    <a:pt x="892" y="1170"/>
                  </a:cubicBezTo>
                  <a:cubicBezTo>
                    <a:pt x="915" y="1167"/>
                    <a:pt x="894" y="1187"/>
                    <a:pt x="923" y="1179"/>
                  </a:cubicBezTo>
                  <a:cubicBezTo>
                    <a:pt x="923" y="1179"/>
                    <a:pt x="932" y="1211"/>
                    <a:pt x="945" y="1213"/>
                  </a:cubicBezTo>
                  <a:cubicBezTo>
                    <a:pt x="945" y="1213"/>
                    <a:pt x="939" y="1230"/>
                    <a:pt x="952" y="1230"/>
                  </a:cubicBezTo>
                  <a:cubicBezTo>
                    <a:pt x="966" y="1230"/>
                    <a:pt x="961" y="1258"/>
                    <a:pt x="983" y="1256"/>
                  </a:cubicBezTo>
                  <a:cubicBezTo>
                    <a:pt x="1005" y="1253"/>
                    <a:pt x="1000" y="1280"/>
                    <a:pt x="1014" y="1270"/>
                  </a:cubicBezTo>
                  <a:cubicBezTo>
                    <a:pt x="1027" y="1259"/>
                    <a:pt x="1052" y="1231"/>
                    <a:pt x="1051" y="1272"/>
                  </a:cubicBezTo>
                  <a:cubicBezTo>
                    <a:pt x="1051" y="1272"/>
                    <a:pt x="1064" y="1297"/>
                    <a:pt x="1042" y="1328"/>
                  </a:cubicBezTo>
                  <a:cubicBezTo>
                    <a:pt x="1020" y="1359"/>
                    <a:pt x="976" y="1398"/>
                    <a:pt x="982" y="1414"/>
                  </a:cubicBezTo>
                  <a:cubicBezTo>
                    <a:pt x="988" y="1430"/>
                    <a:pt x="992" y="1427"/>
                    <a:pt x="975" y="1448"/>
                  </a:cubicBezTo>
                  <a:cubicBezTo>
                    <a:pt x="957" y="1470"/>
                    <a:pt x="981" y="1486"/>
                    <a:pt x="987" y="1499"/>
                  </a:cubicBezTo>
                  <a:cubicBezTo>
                    <a:pt x="992" y="1512"/>
                    <a:pt x="1027" y="1606"/>
                    <a:pt x="1026" y="1620"/>
                  </a:cubicBezTo>
                  <a:cubicBezTo>
                    <a:pt x="1025" y="1634"/>
                    <a:pt x="1101" y="1659"/>
                    <a:pt x="1099" y="1693"/>
                  </a:cubicBezTo>
                  <a:cubicBezTo>
                    <a:pt x="1097" y="1727"/>
                    <a:pt x="1081" y="1814"/>
                    <a:pt x="1053" y="1900"/>
                  </a:cubicBezTo>
                  <a:cubicBezTo>
                    <a:pt x="1024" y="1987"/>
                    <a:pt x="1049" y="1983"/>
                    <a:pt x="1000" y="2057"/>
                  </a:cubicBezTo>
                  <a:cubicBezTo>
                    <a:pt x="1000" y="2057"/>
                    <a:pt x="985" y="2145"/>
                    <a:pt x="975" y="2166"/>
                  </a:cubicBezTo>
                  <a:cubicBezTo>
                    <a:pt x="964" y="2187"/>
                    <a:pt x="952" y="2217"/>
                    <a:pt x="964" y="2214"/>
                  </a:cubicBezTo>
                  <a:cubicBezTo>
                    <a:pt x="976" y="2210"/>
                    <a:pt x="983" y="2157"/>
                    <a:pt x="997" y="2164"/>
                  </a:cubicBezTo>
                  <a:cubicBezTo>
                    <a:pt x="997" y="2164"/>
                    <a:pt x="969" y="2277"/>
                    <a:pt x="954" y="2301"/>
                  </a:cubicBezTo>
                  <a:cubicBezTo>
                    <a:pt x="938" y="2326"/>
                    <a:pt x="916" y="2399"/>
                    <a:pt x="924" y="2432"/>
                  </a:cubicBezTo>
                  <a:cubicBezTo>
                    <a:pt x="933" y="2467"/>
                    <a:pt x="912" y="2506"/>
                    <a:pt x="938" y="2528"/>
                  </a:cubicBezTo>
                  <a:cubicBezTo>
                    <a:pt x="964" y="2550"/>
                    <a:pt x="958" y="2570"/>
                    <a:pt x="1001" y="2574"/>
                  </a:cubicBezTo>
                  <a:cubicBezTo>
                    <a:pt x="1044" y="2578"/>
                    <a:pt x="1051" y="2569"/>
                    <a:pt x="1070" y="2564"/>
                  </a:cubicBezTo>
                  <a:cubicBezTo>
                    <a:pt x="1090" y="2559"/>
                    <a:pt x="1018" y="2561"/>
                    <a:pt x="1015" y="2486"/>
                  </a:cubicBezTo>
                  <a:cubicBezTo>
                    <a:pt x="1012" y="2411"/>
                    <a:pt x="1014" y="2411"/>
                    <a:pt x="1034" y="2407"/>
                  </a:cubicBezTo>
                  <a:cubicBezTo>
                    <a:pt x="1054" y="2404"/>
                    <a:pt x="1038" y="2391"/>
                    <a:pt x="1050" y="2375"/>
                  </a:cubicBezTo>
                  <a:cubicBezTo>
                    <a:pt x="1062" y="2359"/>
                    <a:pt x="1089" y="2351"/>
                    <a:pt x="1092" y="2326"/>
                  </a:cubicBezTo>
                  <a:cubicBezTo>
                    <a:pt x="1094" y="2300"/>
                    <a:pt x="1059" y="2313"/>
                    <a:pt x="1066" y="2279"/>
                  </a:cubicBezTo>
                  <a:cubicBezTo>
                    <a:pt x="1073" y="2245"/>
                    <a:pt x="1107" y="2252"/>
                    <a:pt x="1107" y="2252"/>
                  </a:cubicBezTo>
                  <a:cubicBezTo>
                    <a:pt x="1109" y="2215"/>
                    <a:pt x="1109" y="2215"/>
                    <a:pt x="1109" y="2215"/>
                  </a:cubicBezTo>
                  <a:cubicBezTo>
                    <a:pt x="1109" y="2215"/>
                    <a:pt x="1139" y="2215"/>
                    <a:pt x="1143" y="2196"/>
                  </a:cubicBezTo>
                  <a:cubicBezTo>
                    <a:pt x="1146" y="2177"/>
                    <a:pt x="1123" y="2191"/>
                    <a:pt x="1121" y="2176"/>
                  </a:cubicBezTo>
                  <a:cubicBezTo>
                    <a:pt x="1119" y="2160"/>
                    <a:pt x="1123" y="2139"/>
                    <a:pt x="1143" y="2159"/>
                  </a:cubicBezTo>
                  <a:cubicBezTo>
                    <a:pt x="1164" y="2179"/>
                    <a:pt x="1174" y="2127"/>
                    <a:pt x="1174" y="2127"/>
                  </a:cubicBezTo>
                  <a:cubicBezTo>
                    <a:pt x="1174" y="2127"/>
                    <a:pt x="1175" y="2102"/>
                    <a:pt x="1214" y="2105"/>
                  </a:cubicBezTo>
                  <a:cubicBezTo>
                    <a:pt x="1254" y="2107"/>
                    <a:pt x="1274" y="2077"/>
                    <a:pt x="1280" y="2045"/>
                  </a:cubicBezTo>
                  <a:cubicBezTo>
                    <a:pt x="1286" y="2014"/>
                    <a:pt x="1261" y="2055"/>
                    <a:pt x="1265" y="2019"/>
                  </a:cubicBezTo>
                  <a:cubicBezTo>
                    <a:pt x="1268" y="1983"/>
                    <a:pt x="1280" y="2027"/>
                    <a:pt x="1308" y="2010"/>
                  </a:cubicBezTo>
                  <a:cubicBezTo>
                    <a:pt x="1336" y="1992"/>
                    <a:pt x="1368" y="1956"/>
                    <a:pt x="1372" y="1944"/>
                  </a:cubicBezTo>
                  <a:cubicBezTo>
                    <a:pt x="1375" y="1931"/>
                    <a:pt x="1414" y="1898"/>
                    <a:pt x="1426" y="1876"/>
                  </a:cubicBezTo>
                  <a:cubicBezTo>
                    <a:pt x="1439" y="1854"/>
                    <a:pt x="1425" y="1831"/>
                    <a:pt x="1446" y="1809"/>
                  </a:cubicBezTo>
                  <a:cubicBezTo>
                    <a:pt x="1466" y="1787"/>
                    <a:pt x="1516" y="1769"/>
                    <a:pt x="1533" y="1770"/>
                  </a:cubicBezTo>
                  <a:cubicBezTo>
                    <a:pt x="1550" y="1771"/>
                    <a:pt x="1584" y="1711"/>
                    <a:pt x="1589" y="1687"/>
                  </a:cubicBezTo>
                  <a:cubicBezTo>
                    <a:pt x="1594" y="1662"/>
                    <a:pt x="1604" y="1612"/>
                    <a:pt x="1621" y="1589"/>
                  </a:cubicBezTo>
                  <a:cubicBezTo>
                    <a:pt x="1638" y="1566"/>
                    <a:pt x="1681" y="1543"/>
                    <a:pt x="1681" y="1496"/>
                  </a:cubicBezTo>
                  <a:cubicBezTo>
                    <a:pt x="1681" y="1449"/>
                    <a:pt x="1671" y="1472"/>
                    <a:pt x="1651" y="1463"/>
                  </a:cubicBezTo>
                  <a:close/>
                  <a:moveTo>
                    <a:pt x="925" y="1098"/>
                  </a:moveTo>
                  <a:cubicBezTo>
                    <a:pt x="923" y="1099"/>
                    <a:pt x="922" y="1101"/>
                    <a:pt x="920" y="1102"/>
                  </a:cubicBezTo>
                  <a:cubicBezTo>
                    <a:pt x="922" y="1101"/>
                    <a:pt x="923" y="1099"/>
                    <a:pt x="925" y="1098"/>
                  </a:cubicBezTo>
                  <a:close/>
                  <a:moveTo>
                    <a:pt x="1301" y="647"/>
                  </a:moveTo>
                  <a:cubicBezTo>
                    <a:pt x="1300" y="646"/>
                    <a:pt x="1299" y="646"/>
                    <a:pt x="1297" y="645"/>
                  </a:cubicBezTo>
                  <a:cubicBezTo>
                    <a:pt x="1299" y="646"/>
                    <a:pt x="1300" y="646"/>
                    <a:pt x="1301" y="647"/>
                  </a:cubicBezTo>
                  <a:close/>
                  <a:moveTo>
                    <a:pt x="581" y="870"/>
                  </a:moveTo>
                  <a:cubicBezTo>
                    <a:pt x="584" y="870"/>
                    <a:pt x="586" y="869"/>
                    <a:pt x="588" y="869"/>
                  </a:cubicBezTo>
                  <a:cubicBezTo>
                    <a:pt x="586" y="869"/>
                    <a:pt x="584" y="870"/>
                    <a:pt x="581" y="870"/>
                  </a:cubicBezTo>
                  <a:close/>
                  <a:moveTo>
                    <a:pt x="917" y="1104"/>
                  </a:moveTo>
                  <a:cubicBezTo>
                    <a:pt x="918" y="1104"/>
                    <a:pt x="919" y="1103"/>
                    <a:pt x="920" y="1102"/>
                  </a:cubicBezTo>
                  <a:cubicBezTo>
                    <a:pt x="919" y="1103"/>
                    <a:pt x="918" y="1104"/>
                    <a:pt x="917" y="11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9"/>
            <p:cNvSpPr/>
            <p:nvPr/>
          </p:nvSpPr>
          <p:spPr>
            <a:xfrm>
              <a:off x="1341438" y="2771776"/>
              <a:ext cx="746125" cy="828675"/>
            </a:xfrm>
            <a:custGeom>
              <a:avLst/>
              <a:gdLst/>
              <a:ahLst/>
              <a:cxnLst/>
              <a:rect l="l" t="t" r="r" b="b"/>
              <a:pathLst>
                <a:path w="745" h="827" extrusionOk="0">
                  <a:moveTo>
                    <a:pt x="623" y="547"/>
                  </a:moveTo>
                  <a:cubicBezTo>
                    <a:pt x="620" y="543"/>
                    <a:pt x="639" y="537"/>
                    <a:pt x="633" y="508"/>
                  </a:cubicBezTo>
                  <a:cubicBezTo>
                    <a:pt x="626" y="479"/>
                    <a:pt x="639" y="464"/>
                    <a:pt x="638" y="461"/>
                  </a:cubicBezTo>
                  <a:cubicBezTo>
                    <a:pt x="637" y="458"/>
                    <a:pt x="626" y="428"/>
                    <a:pt x="640" y="426"/>
                  </a:cubicBezTo>
                  <a:cubicBezTo>
                    <a:pt x="653" y="424"/>
                    <a:pt x="653" y="418"/>
                    <a:pt x="654" y="404"/>
                  </a:cubicBezTo>
                  <a:cubicBezTo>
                    <a:pt x="654" y="391"/>
                    <a:pt x="671" y="395"/>
                    <a:pt x="671" y="386"/>
                  </a:cubicBezTo>
                  <a:cubicBezTo>
                    <a:pt x="670" y="378"/>
                    <a:pt x="658" y="368"/>
                    <a:pt x="664" y="357"/>
                  </a:cubicBezTo>
                  <a:cubicBezTo>
                    <a:pt x="670" y="346"/>
                    <a:pt x="683" y="337"/>
                    <a:pt x="670" y="327"/>
                  </a:cubicBezTo>
                  <a:cubicBezTo>
                    <a:pt x="657" y="316"/>
                    <a:pt x="665" y="318"/>
                    <a:pt x="646" y="305"/>
                  </a:cubicBezTo>
                  <a:cubicBezTo>
                    <a:pt x="627" y="292"/>
                    <a:pt x="672" y="281"/>
                    <a:pt x="678" y="281"/>
                  </a:cubicBezTo>
                  <a:cubicBezTo>
                    <a:pt x="685" y="281"/>
                    <a:pt x="692" y="287"/>
                    <a:pt x="692" y="270"/>
                  </a:cubicBezTo>
                  <a:cubicBezTo>
                    <a:pt x="693" y="253"/>
                    <a:pt x="679" y="270"/>
                    <a:pt x="674" y="244"/>
                  </a:cubicBezTo>
                  <a:cubicBezTo>
                    <a:pt x="673" y="238"/>
                    <a:pt x="671" y="234"/>
                    <a:pt x="669" y="233"/>
                  </a:cubicBezTo>
                  <a:cubicBezTo>
                    <a:pt x="671" y="227"/>
                    <a:pt x="673" y="221"/>
                    <a:pt x="677" y="217"/>
                  </a:cubicBezTo>
                  <a:cubicBezTo>
                    <a:pt x="687" y="208"/>
                    <a:pt x="680" y="198"/>
                    <a:pt x="667" y="199"/>
                  </a:cubicBezTo>
                  <a:cubicBezTo>
                    <a:pt x="664" y="196"/>
                    <a:pt x="663" y="191"/>
                    <a:pt x="664" y="186"/>
                  </a:cubicBezTo>
                  <a:cubicBezTo>
                    <a:pt x="665" y="185"/>
                    <a:pt x="666" y="184"/>
                    <a:pt x="667" y="184"/>
                  </a:cubicBezTo>
                  <a:cubicBezTo>
                    <a:pt x="673" y="181"/>
                    <a:pt x="677" y="173"/>
                    <a:pt x="680" y="164"/>
                  </a:cubicBezTo>
                  <a:cubicBezTo>
                    <a:pt x="691" y="151"/>
                    <a:pt x="712" y="129"/>
                    <a:pt x="721" y="127"/>
                  </a:cubicBezTo>
                  <a:cubicBezTo>
                    <a:pt x="734" y="122"/>
                    <a:pt x="744" y="110"/>
                    <a:pt x="745" y="98"/>
                  </a:cubicBezTo>
                  <a:cubicBezTo>
                    <a:pt x="744" y="82"/>
                    <a:pt x="724" y="81"/>
                    <a:pt x="708" y="79"/>
                  </a:cubicBezTo>
                  <a:cubicBezTo>
                    <a:pt x="683" y="75"/>
                    <a:pt x="672" y="115"/>
                    <a:pt x="649" y="111"/>
                  </a:cubicBezTo>
                  <a:cubicBezTo>
                    <a:pt x="636" y="104"/>
                    <a:pt x="617" y="61"/>
                    <a:pt x="616" y="44"/>
                  </a:cubicBezTo>
                  <a:cubicBezTo>
                    <a:pt x="614" y="34"/>
                    <a:pt x="614" y="21"/>
                    <a:pt x="601" y="20"/>
                  </a:cubicBezTo>
                  <a:cubicBezTo>
                    <a:pt x="580" y="25"/>
                    <a:pt x="562" y="15"/>
                    <a:pt x="543" y="27"/>
                  </a:cubicBezTo>
                  <a:cubicBezTo>
                    <a:pt x="547" y="9"/>
                    <a:pt x="483" y="5"/>
                    <a:pt x="464" y="1"/>
                  </a:cubicBezTo>
                  <a:cubicBezTo>
                    <a:pt x="448" y="0"/>
                    <a:pt x="435" y="6"/>
                    <a:pt x="420" y="7"/>
                  </a:cubicBezTo>
                  <a:cubicBezTo>
                    <a:pt x="379" y="2"/>
                    <a:pt x="359" y="20"/>
                    <a:pt x="323" y="31"/>
                  </a:cubicBezTo>
                  <a:cubicBezTo>
                    <a:pt x="313" y="36"/>
                    <a:pt x="310" y="54"/>
                    <a:pt x="303" y="62"/>
                  </a:cubicBezTo>
                  <a:cubicBezTo>
                    <a:pt x="293" y="33"/>
                    <a:pt x="270" y="38"/>
                    <a:pt x="271" y="67"/>
                  </a:cubicBezTo>
                  <a:cubicBezTo>
                    <a:pt x="272" y="82"/>
                    <a:pt x="267" y="92"/>
                    <a:pt x="250" y="91"/>
                  </a:cubicBezTo>
                  <a:cubicBezTo>
                    <a:pt x="230" y="90"/>
                    <a:pt x="233" y="80"/>
                    <a:pt x="206" y="81"/>
                  </a:cubicBezTo>
                  <a:cubicBezTo>
                    <a:pt x="185" y="83"/>
                    <a:pt x="130" y="84"/>
                    <a:pt x="137" y="114"/>
                  </a:cubicBezTo>
                  <a:cubicBezTo>
                    <a:pt x="138" y="117"/>
                    <a:pt x="131" y="119"/>
                    <a:pt x="129" y="118"/>
                  </a:cubicBezTo>
                  <a:cubicBezTo>
                    <a:pt x="116" y="109"/>
                    <a:pt x="94" y="124"/>
                    <a:pt x="93" y="139"/>
                  </a:cubicBezTo>
                  <a:cubicBezTo>
                    <a:pt x="94" y="144"/>
                    <a:pt x="93" y="154"/>
                    <a:pt x="87" y="155"/>
                  </a:cubicBezTo>
                  <a:cubicBezTo>
                    <a:pt x="54" y="149"/>
                    <a:pt x="67" y="176"/>
                    <a:pt x="46" y="181"/>
                  </a:cubicBezTo>
                  <a:cubicBezTo>
                    <a:pt x="34" y="187"/>
                    <a:pt x="22" y="183"/>
                    <a:pt x="8" y="188"/>
                  </a:cubicBezTo>
                  <a:cubicBezTo>
                    <a:pt x="2" y="189"/>
                    <a:pt x="0" y="201"/>
                    <a:pt x="7" y="205"/>
                  </a:cubicBezTo>
                  <a:cubicBezTo>
                    <a:pt x="14" y="211"/>
                    <a:pt x="19" y="211"/>
                    <a:pt x="25" y="211"/>
                  </a:cubicBezTo>
                  <a:cubicBezTo>
                    <a:pt x="24" y="213"/>
                    <a:pt x="23" y="215"/>
                    <a:pt x="23" y="217"/>
                  </a:cubicBezTo>
                  <a:cubicBezTo>
                    <a:pt x="19" y="247"/>
                    <a:pt x="88" y="262"/>
                    <a:pt x="63" y="263"/>
                  </a:cubicBezTo>
                  <a:cubicBezTo>
                    <a:pt x="38" y="264"/>
                    <a:pt x="34" y="265"/>
                    <a:pt x="31" y="274"/>
                  </a:cubicBezTo>
                  <a:cubicBezTo>
                    <a:pt x="27" y="284"/>
                    <a:pt x="57" y="294"/>
                    <a:pt x="57" y="294"/>
                  </a:cubicBezTo>
                  <a:cubicBezTo>
                    <a:pt x="53" y="314"/>
                    <a:pt x="90" y="326"/>
                    <a:pt x="90" y="326"/>
                  </a:cubicBezTo>
                  <a:cubicBezTo>
                    <a:pt x="95" y="305"/>
                    <a:pt x="135" y="322"/>
                    <a:pt x="165" y="324"/>
                  </a:cubicBezTo>
                  <a:cubicBezTo>
                    <a:pt x="195" y="326"/>
                    <a:pt x="231" y="433"/>
                    <a:pt x="217" y="458"/>
                  </a:cubicBezTo>
                  <a:cubicBezTo>
                    <a:pt x="203" y="484"/>
                    <a:pt x="203" y="486"/>
                    <a:pt x="212" y="499"/>
                  </a:cubicBezTo>
                  <a:cubicBezTo>
                    <a:pt x="221" y="512"/>
                    <a:pt x="230" y="458"/>
                    <a:pt x="236" y="481"/>
                  </a:cubicBezTo>
                  <a:cubicBezTo>
                    <a:pt x="241" y="505"/>
                    <a:pt x="271" y="534"/>
                    <a:pt x="252" y="531"/>
                  </a:cubicBezTo>
                  <a:cubicBezTo>
                    <a:pt x="233" y="528"/>
                    <a:pt x="204" y="508"/>
                    <a:pt x="211" y="521"/>
                  </a:cubicBezTo>
                  <a:cubicBezTo>
                    <a:pt x="218" y="534"/>
                    <a:pt x="241" y="545"/>
                    <a:pt x="254" y="547"/>
                  </a:cubicBezTo>
                  <a:cubicBezTo>
                    <a:pt x="266" y="549"/>
                    <a:pt x="256" y="587"/>
                    <a:pt x="237" y="590"/>
                  </a:cubicBezTo>
                  <a:cubicBezTo>
                    <a:pt x="218" y="593"/>
                    <a:pt x="217" y="604"/>
                    <a:pt x="211" y="641"/>
                  </a:cubicBezTo>
                  <a:cubicBezTo>
                    <a:pt x="205" y="677"/>
                    <a:pt x="250" y="776"/>
                    <a:pt x="255" y="792"/>
                  </a:cubicBezTo>
                  <a:cubicBezTo>
                    <a:pt x="260" y="808"/>
                    <a:pt x="295" y="788"/>
                    <a:pt x="292" y="802"/>
                  </a:cubicBezTo>
                  <a:cubicBezTo>
                    <a:pt x="288" y="817"/>
                    <a:pt x="315" y="823"/>
                    <a:pt x="315" y="823"/>
                  </a:cubicBezTo>
                  <a:cubicBezTo>
                    <a:pt x="315" y="823"/>
                    <a:pt x="336" y="827"/>
                    <a:pt x="343" y="783"/>
                  </a:cubicBezTo>
                  <a:cubicBezTo>
                    <a:pt x="349" y="740"/>
                    <a:pt x="349" y="750"/>
                    <a:pt x="365" y="739"/>
                  </a:cubicBezTo>
                  <a:cubicBezTo>
                    <a:pt x="380" y="728"/>
                    <a:pt x="358" y="711"/>
                    <a:pt x="379" y="695"/>
                  </a:cubicBezTo>
                  <a:cubicBezTo>
                    <a:pt x="400" y="678"/>
                    <a:pt x="427" y="675"/>
                    <a:pt x="446" y="658"/>
                  </a:cubicBezTo>
                  <a:cubicBezTo>
                    <a:pt x="465" y="641"/>
                    <a:pt x="493" y="622"/>
                    <a:pt x="490" y="606"/>
                  </a:cubicBezTo>
                  <a:cubicBezTo>
                    <a:pt x="487" y="590"/>
                    <a:pt x="529" y="612"/>
                    <a:pt x="557" y="593"/>
                  </a:cubicBezTo>
                  <a:cubicBezTo>
                    <a:pt x="584" y="574"/>
                    <a:pt x="626" y="552"/>
                    <a:pt x="623" y="5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9"/>
            <p:cNvSpPr/>
            <p:nvPr/>
          </p:nvSpPr>
          <p:spPr>
            <a:xfrm>
              <a:off x="5035550" y="5357813"/>
              <a:ext cx="120650" cy="219075"/>
            </a:xfrm>
            <a:custGeom>
              <a:avLst/>
              <a:gdLst/>
              <a:ahLst/>
              <a:cxnLst/>
              <a:rect l="l" t="t" r="r" b="b"/>
              <a:pathLst>
                <a:path w="120" h="219" extrusionOk="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7" name="Google Shape;377;p9"/>
          <p:cNvGrpSpPr/>
          <p:nvPr/>
        </p:nvGrpSpPr>
        <p:grpSpPr>
          <a:xfrm>
            <a:off x="-930560" y="-1063473"/>
            <a:ext cx="11064027" cy="7335828"/>
            <a:chOff x="-930560" y="-1063473"/>
            <a:chExt cx="11064027" cy="7335828"/>
          </a:xfrm>
        </p:grpSpPr>
        <p:grpSp>
          <p:nvGrpSpPr>
            <p:cNvPr id="378" name="Google Shape;378;p9"/>
            <p:cNvGrpSpPr/>
            <p:nvPr/>
          </p:nvGrpSpPr>
          <p:grpSpPr>
            <a:xfrm rot="-8492560">
              <a:off x="6602031" y="-351381"/>
              <a:ext cx="3125503" cy="2395565"/>
              <a:chOff x="4576688" y="270038"/>
              <a:chExt cx="2773362" cy="2125664"/>
            </a:xfrm>
          </p:grpSpPr>
          <p:sp>
            <p:nvSpPr>
              <p:cNvPr id="379" name="Google Shape;379;p9"/>
              <p:cNvSpPr/>
              <p:nvPr/>
            </p:nvSpPr>
            <p:spPr>
              <a:xfrm>
                <a:off x="4576688" y="1368588"/>
                <a:ext cx="1165225" cy="869949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869" extrusionOk="0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9"/>
              <p:cNvSpPr/>
              <p:nvPr/>
            </p:nvSpPr>
            <p:spPr>
              <a:xfrm>
                <a:off x="4792588" y="1489238"/>
                <a:ext cx="796925" cy="617538"/>
              </a:xfrm>
              <a:custGeom>
                <a:avLst/>
                <a:gdLst/>
                <a:ahLst/>
                <a:cxnLst/>
                <a:rect l="l" t="t" r="r" b="b"/>
                <a:pathLst>
                  <a:path w="796" h="618" extrusionOk="0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9"/>
              <p:cNvSpPr/>
              <p:nvPr/>
            </p:nvSpPr>
            <p:spPr>
              <a:xfrm>
                <a:off x="5102150" y="1722601"/>
                <a:ext cx="357188" cy="288925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8" extrusionOk="0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9"/>
              <p:cNvSpPr/>
              <p:nvPr/>
            </p:nvSpPr>
            <p:spPr>
              <a:xfrm>
                <a:off x="5741913" y="1346363"/>
                <a:ext cx="1608137" cy="1049339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048" extrusionOk="0">
                    <a:moveTo>
                      <a:pt x="1183" y="1023"/>
                    </a:moveTo>
                    <a:cubicBezTo>
                      <a:pt x="1083" y="1023"/>
                      <a:pt x="996" y="1006"/>
                      <a:pt x="968" y="992"/>
                    </a:cubicBezTo>
                    <a:cubicBezTo>
                      <a:pt x="897" y="957"/>
                      <a:pt x="674" y="923"/>
                      <a:pt x="551" y="915"/>
                    </a:cubicBezTo>
                    <a:cubicBezTo>
                      <a:pt x="440" y="908"/>
                      <a:pt x="227" y="836"/>
                      <a:pt x="177" y="778"/>
                    </a:cubicBezTo>
                    <a:cubicBezTo>
                      <a:pt x="140" y="734"/>
                      <a:pt x="129" y="673"/>
                      <a:pt x="119" y="614"/>
                    </a:cubicBezTo>
                    <a:cubicBezTo>
                      <a:pt x="114" y="587"/>
                      <a:pt x="110" y="561"/>
                      <a:pt x="103" y="537"/>
                    </a:cubicBezTo>
                    <a:cubicBezTo>
                      <a:pt x="94" y="505"/>
                      <a:pt x="79" y="468"/>
                      <a:pt x="64" y="429"/>
                    </a:cubicBezTo>
                    <a:cubicBezTo>
                      <a:pt x="42" y="373"/>
                      <a:pt x="19" y="315"/>
                      <a:pt x="11" y="267"/>
                    </a:cubicBezTo>
                    <a:cubicBezTo>
                      <a:pt x="2" y="218"/>
                      <a:pt x="68" y="154"/>
                      <a:pt x="108" y="120"/>
                    </a:cubicBezTo>
                    <a:cubicBezTo>
                      <a:pt x="165" y="73"/>
                      <a:pt x="238" y="29"/>
                      <a:pt x="285" y="14"/>
                    </a:cubicBezTo>
                    <a:cubicBezTo>
                      <a:pt x="328" y="0"/>
                      <a:pt x="401" y="29"/>
                      <a:pt x="485" y="62"/>
                    </a:cubicBezTo>
                    <a:cubicBezTo>
                      <a:pt x="581" y="99"/>
                      <a:pt x="690" y="142"/>
                      <a:pt x="776" y="128"/>
                    </a:cubicBezTo>
                    <a:cubicBezTo>
                      <a:pt x="983" y="95"/>
                      <a:pt x="1272" y="57"/>
                      <a:pt x="1401" y="106"/>
                    </a:cubicBezTo>
                    <a:cubicBezTo>
                      <a:pt x="1466" y="131"/>
                      <a:pt x="1530" y="239"/>
                      <a:pt x="1566" y="390"/>
                    </a:cubicBezTo>
                    <a:cubicBezTo>
                      <a:pt x="1604" y="544"/>
                      <a:pt x="1607" y="707"/>
                      <a:pt x="1572" y="825"/>
                    </a:cubicBezTo>
                    <a:cubicBezTo>
                      <a:pt x="1552" y="894"/>
                      <a:pt x="1503" y="946"/>
                      <a:pt x="1426" y="980"/>
                    </a:cubicBezTo>
                    <a:cubicBezTo>
                      <a:pt x="1352" y="1012"/>
                      <a:pt x="1263" y="1023"/>
                      <a:pt x="1183" y="1023"/>
                    </a:cubicBezTo>
                    <a:close/>
                    <a:moveTo>
                      <a:pt x="311" y="14"/>
                    </a:moveTo>
                    <a:cubicBezTo>
                      <a:pt x="302" y="14"/>
                      <a:pt x="294" y="15"/>
                      <a:pt x="286" y="18"/>
                    </a:cubicBezTo>
                    <a:cubicBezTo>
                      <a:pt x="193" y="48"/>
                      <a:pt x="0" y="188"/>
                      <a:pt x="15" y="266"/>
                    </a:cubicBezTo>
                    <a:cubicBezTo>
                      <a:pt x="23" y="314"/>
                      <a:pt x="46" y="372"/>
                      <a:pt x="68" y="428"/>
                    </a:cubicBezTo>
                    <a:cubicBezTo>
                      <a:pt x="83" y="467"/>
                      <a:pt x="98" y="504"/>
                      <a:pt x="107" y="536"/>
                    </a:cubicBezTo>
                    <a:cubicBezTo>
                      <a:pt x="114" y="560"/>
                      <a:pt x="118" y="586"/>
                      <a:pt x="123" y="613"/>
                    </a:cubicBezTo>
                    <a:cubicBezTo>
                      <a:pt x="133" y="672"/>
                      <a:pt x="143" y="732"/>
                      <a:pt x="180" y="775"/>
                    </a:cubicBezTo>
                    <a:cubicBezTo>
                      <a:pt x="229" y="831"/>
                      <a:pt x="443" y="904"/>
                      <a:pt x="552" y="911"/>
                    </a:cubicBezTo>
                    <a:cubicBezTo>
                      <a:pt x="657" y="918"/>
                      <a:pt x="893" y="950"/>
                      <a:pt x="970" y="989"/>
                    </a:cubicBezTo>
                    <a:cubicBezTo>
                      <a:pt x="1019" y="1013"/>
                      <a:pt x="1259" y="1048"/>
                      <a:pt x="1424" y="976"/>
                    </a:cubicBezTo>
                    <a:cubicBezTo>
                      <a:pt x="1500" y="943"/>
                      <a:pt x="1549" y="892"/>
                      <a:pt x="1568" y="824"/>
                    </a:cubicBezTo>
                    <a:cubicBezTo>
                      <a:pt x="1603" y="706"/>
                      <a:pt x="1600" y="544"/>
                      <a:pt x="1562" y="391"/>
                    </a:cubicBezTo>
                    <a:cubicBezTo>
                      <a:pt x="1526" y="242"/>
                      <a:pt x="1464" y="134"/>
                      <a:pt x="1400" y="110"/>
                    </a:cubicBezTo>
                    <a:cubicBezTo>
                      <a:pt x="1272" y="62"/>
                      <a:pt x="983" y="100"/>
                      <a:pt x="777" y="132"/>
                    </a:cubicBezTo>
                    <a:cubicBezTo>
                      <a:pt x="689" y="146"/>
                      <a:pt x="580" y="103"/>
                      <a:pt x="483" y="65"/>
                    </a:cubicBezTo>
                    <a:cubicBezTo>
                      <a:pt x="415" y="38"/>
                      <a:pt x="354" y="14"/>
                      <a:pt x="311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9"/>
              <p:cNvSpPr/>
              <p:nvPr/>
            </p:nvSpPr>
            <p:spPr>
              <a:xfrm>
                <a:off x="5913363" y="1505113"/>
                <a:ext cx="1244600" cy="749300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748" extrusionOk="0">
                    <a:moveTo>
                      <a:pt x="977" y="725"/>
                    </a:moveTo>
                    <a:cubicBezTo>
                      <a:pt x="857" y="725"/>
                      <a:pt x="711" y="705"/>
                      <a:pt x="655" y="690"/>
                    </a:cubicBezTo>
                    <a:cubicBezTo>
                      <a:pt x="613" y="678"/>
                      <a:pt x="527" y="663"/>
                      <a:pt x="436" y="648"/>
                    </a:cubicBezTo>
                    <a:cubicBezTo>
                      <a:pt x="320" y="628"/>
                      <a:pt x="200" y="607"/>
                      <a:pt x="154" y="590"/>
                    </a:cubicBezTo>
                    <a:cubicBezTo>
                      <a:pt x="84" y="566"/>
                      <a:pt x="55" y="453"/>
                      <a:pt x="34" y="371"/>
                    </a:cubicBezTo>
                    <a:cubicBezTo>
                      <a:pt x="30" y="355"/>
                      <a:pt x="27" y="340"/>
                      <a:pt x="23" y="328"/>
                    </a:cubicBezTo>
                    <a:cubicBezTo>
                      <a:pt x="0" y="249"/>
                      <a:pt x="4" y="134"/>
                      <a:pt x="92" y="69"/>
                    </a:cubicBezTo>
                    <a:cubicBezTo>
                      <a:pt x="186" y="0"/>
                      <a:pt x="356" y="49"/>
                      <a:pt x="386" y="61"/>
                    </a:cubicBezTo>
                    <a:cubicBezTo>
                      <a:pt x="448" y="88"/>
                      <a:pt x="645" y="90"/>
                      <a:pt x="741" y="72"/>
                    </a:cubicBezTo>
                    <a:cubicBezTo>
                      <a:pt x="839" y="55"/>
                      <a:pt x="1076" y="84"/>
                      <a:pt x="1161" y="202"/>
                    </a:cubicBezTo>
                    <a:cubicBezTo>
                      <a:pt x="1243" y="314"/>
                      <a:pt x="1218" y="639"/>
                      <a:pt x="1143" y="697"/>
                    </a:cubicBezTo>
                    <a:cubicBezTo>
                      <a:pt x="1115" y="718"/>
                      <a:pt x="1051" y="725"/>
                      <a:pt x="977" y="725"/>
                    </a:cubicBezTo>
                    <a:close/>
                    <a:moveTo>
                      <a:pt x="226" y="37"/>
                    </a:moveTo>
                    <a:cubicBezTo>
                      <a:pt x="179" y="37"/>
                      <a:pt x="131" y="46"/>
                      <a:pt x="95" y="72"/>
                    </a:cubicBezTo>
                    <a:cubicBezTo>
                      <a:pt x="8" y="136"/>
                      <a:pt x="4" y="249"/>
                      <a:pt x="27" y="327"/>
                    </a:cubicBezTo>
                    <a:cubicBezTo>
                      <a:pt x="31" y="339"/>
                      <a:pt x="34" y="354"/>
                      <a:pt x="38" y="370"/>
                    </a:cubicBezTo>
                    <a:cubicBezTo>
                      <a:pt x="59" y="451"/>
                      <a:pt x="87" y="562"/>
                      <a:pt x="155" y="587"/>
                    </a:cubicBezTo>
                    <a:cubicBezTo>
                      <a:pt x="201" y="603"/>
                      <a:pt x="321" y="623"/>
                      <a:pt x="437" y="643"/>
                    </a:cubicBezTo>
                    <a:cubicBezTo>
                      <a:pt x="528" y="659"/>
                      <a:pt x="614" y="674"/>
                      <a:pt x="656" y="686"/>
                    </a:cubicBezTo>
                    <a:cubicBezTo>
                      <a:pt x="747" y="711"/>
                      <a:pt x="1069" y="748"/>
                      <a:pt x="1140" y="693"/>
                    </a:cubicBezTo>
                    <a:cubicBezTo>
                      <a:pt x="1174" y="668"/>
                      <a:pt x="1201" y="578"/>
                      <a:pt x="1207" y="471"/>
                    </a:cubicBezTo>
                    <a:cubicBezTo>
                      <a:pt x="1213" y="355"/>
                      <a:pt x="1195" y="255"/>
                      <a:pt x="1158" y="204"/>
                    </a:cubicBezTo>
                    <a:cubicBezTo>
                      <a:pt x="1077" y="93"/>
                      <a:pt x="843" y="58"/>
                      <a:pt x="742" y="76"/>
                    </a:cubicBezTo>
                    <a:cubicBezTo>
                      <a:pt x="643" y="94"/>
                      <a:pt x="448" y="92"/>
                      <a:pt x="384" y="65"/>
                    </a:cubicBezTo>
                    <a:cubicBezTo>
                      <a:pt x="384" y="65"/>
                      <a:pt x="384" y="65"/>
                      <a:pt x="384" y="65"/>
                    </a:cubicBezTo>
                    <a:cubicBezTo>
                      <a:pt x="367" y="58"/>
                      <a:pt x="298" y="37"/>
                      <a:pt x="226" y="3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9"/>
              <p:cNvSpPr/>
              <p:nvPr/>
            </p:nvSpPr>
            <p:spPr>
              <a:xfrm>
                <a:off x="6014963" y="1659101"/>
                <a:ext cx="917576" cy="4619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461" extrusionOk="0">
                    <a:moveTo>
                      <a:pt x="682" y="453"/>
                    </a:moveTo>
                    <a:cubicBezTo>
                      <a:pt x="659" y="453"/>
                      <a:pt x="635" y="451"/>
                      <a:pt x="612" y="447"/>
                    </a:cubicBezTo>
                    <a:cubicBezTo>
                      <a:pt x="588" y="443"/>
                      <a:pt x="559" y="438"/>
                      <a:pt x="528" y="432"/>
                    </a:cubicBezTo>
                    <a:cubicBezTo>
                      <a:pt x="423" y="412"/>
                      <a:pt x="291" y="388"/>
                      <a:pt x="196" y="385"/>
                    </a:cubicBezTo>
                    <a:cubicBezTo>
                      <a:pt x="88" y="382"/>
                      <a:pt x="54" y="299"/>
                      <a:pt x="29" y="238"/>
                    </a:cubicBezTo>
                    <a:cubicBezTo>
                      <a:pt x="25" y="228"/>
                      <a:pt x="21" y="219"/>
                      <a:pt x="18" y="211"/>
                    </a:cubicBezTo>
                    <a:cubicBezTo>
                      <a:pt x="0" y="172"/>
                      <a:pt x="0" y="117"/>
                      <a:pt x="16" y="74"/>
                    </a:cubicBezTo>
                    <a:cubicBezTo>
                      <a:pt x="27" y="46"/>
                      <a:pt x="44" y="27"/>
                      <a:pt x="65" y="18"/>
                    </a:cubicBezTo>
                    <a:cubicBezTo>
                      <a:pt x="106" y="0"/>
                      <a:pt x="181" y="21"/>
                      <a:pt x="240" y="37"/>
                    </a:cubicBezTo>
                    <a:cubicBezTo>
                      <a:pt x="264" y="43"/>
                      <a:pt x="286" y="49"/>
                      <a:pt x="302" y="52"/>
                    </a:cubicBezTo>
                    <a:cubicBezTo>
                      <a:pt x="361" y="63"/>
                      <a:pt x="568" y="29"/>
                      <a:pt x="570" y="28"/>
                    </a:cubicBezTo>
                    <a:cubicBezTo>
                      <a:pt x="631" y="25"/>
                      <a:pt x="786" y="31"/>
                      <a:pt x="850" y="73"/>
                    </a:cubicBezTo>
                    <a:cubicBezTo>
                      <a:pt x="916" y="116"/>
                      <a:pt x="899" y="281"/>
                      <a:pt x="876" y="359"/>
                    </a:cubicBezTo>
                    <a:cubicBezTo>
                      <a:pt x="857" y="424"/>
                      <a:pt x="771" y="453"/>
                      <a:pt x="682" y="453"/>
                    </a:cubicBezTo>
                    <a:close/>
                    <a:moveTo>
                      <a:pt x="105" y="15"/>
                    </a:moveTo>
                    <a:cubicBezTo>
                      <a:pt x="90" y="15"/>
                      <a:pt x="77" y="17"/>
                      <a:pt x="66" y="22"/>
                    </a:cubicBezTo>
                    <a:cubicBezTo>
                      <a:pt x="47" y="30"/>
                      <a:pt x="31" y="49"/>
                      <a:pt x="20" y="76"/>
                    </a:cubicBezTo>
                    <a:cubicBezTo>
                      <a:pt x="4" y="118"/>
                      <a:pt x="4" y="172"/>
                      <a:pt x="21" y="209"/>
                    </a:cubicBezTo>
                    <a:cubicBezTo>
                      <a:pt x="25" y="218"/>
                      <a:pt x="29" y="227"/>
                      <a:pt x="33" y="236"/>
                    </a:cubicBezTo>
                    <a:cubicBezTo>
                      <a:pt x="59" y="299"/>
                      <a:pt x="91" y="378"/>
                      <a:pt x="196" y="381"/>
                    </a:cubicBezTo>
                    <a:cubicBezTo>
                      <a:pt x="291" y="384"/>
                      <a:pt x="423" y="408"/>
                      <a:pt x="529" y="428"/>
                    </a:cubicBezTo>
                    <a:cubicBezTo>
                      <a:pt x="560" y="434"/>
                      <a:pt x="589" y="439"/>
                      <a:pt x="613" y="443"/>
                    </a:cubicBezTo>
                    <a:cubicBezTo>
                      <a:pt x="721" y="461"/>
                      <a:pt x="848" y="438"/>
                      <a:pt x="872" y="358"/>
                    </a:cubicBezTo>
                    <a:cubicBezTo>
                      <a:pt x="895" y="281"/>
                      <a:pt x="912" y="118"/>
                      <a:pt x="848" y="77"/>
                    </a:cubicBezTo>
                    <a:cubicBezTo>
                      <a:pt x="788" y="38"/>
                      <a:pt x="637" y="28"/>
                      <a:pt x="570" y="32"/>
                    </a:cubicBezTo>
                    <a:cubicBezTo>
                      <a:pt x="562" y="34"/>
                      <a:pt x="361" y="67"/>
                      <a:pt x="302" y="56"/>
                    </a:cubicBezTo>
                    <a:cubicBezTo>
                      <a:pt x="285" y="54"/>
                      <a:pt x="263" y="48"/>
                      <a:pt x="239" y="41"/>
                    </a:cubicBezTo>
                    <a:cubicBezTo>
                      <a:pt x="196" y="29"/>
                      <a:pt x="145" y="15"/>
                      <a:pt x="105" y="15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9"/>
              <p:cNvSpPr/>
              <p:nvPr/>
            </p:nvSpPr>
            <p:spPr>
              <a:xfrm>
                <a:off x="6151488" y="1792451"/>
                <a:ext cx="423863" cy="192088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92" extrusionOk="0">
                    <a:moveTo>
                      <a:pt x="322" y="189"/>
                    </a:moveTo>
                    <a:cubicBezTo>
                      <a:pt x="293" y="189"/>
                      <a:pt x="260" y="186"/>
                      <a:pt x="227" y="183"/>
                    </a:cubicBezTo>
                    <a:cubicBezTo>
                      <a:pt x="193" y="180"/>
                      <a:pt x="159" y="177"/>
                      <a:pt x="128" y="177"/>
                    </a:cubicBezTo>
                    <a:cubicBezTo>
                      <a:pt x="68" y="177"/>
                      <a:pt x="38" y="155"/>
                      <a:pt x="23" y="136"/>
                    </a:cubicBezTo>
                    <a:cubicBezTo>
                      <a:pt x="5" y="113"/>
                      <a:pt x="0" y="84"/>
                      <a:pt x="8" y="53"/>
                    </a:cubicBezTo>
                    <a:cubicBezTo>
                      <a:pt x="19" y="9"/>
                      <a:pt x="87" y="0"/>
                      <a:pt x="143" y="0"/>
                    </a:cubicBezTo>
                    <a:cubicBezTo>
                      <a:pt x="250" y="0"/>
                      <a:pt x="321" y="10"/>
                      <a:pt x="354" y="29"/>
                    </a:cubicBezTo>
                    <a:cubicBezTo>
                      <a:pt x="354" y="29"/>
                      <a:pt x="354" y="29"/>
                      <a:pt x="354" y="29"/>
                    </a:cubicBezTo>
                    <a:cubicBezTo>
                      <a:pt x="382" y="46"/>
                      <a:pt x="422" y="95"/>
                      <a:pt x="423" y="135"/>
                    </a:cubicBezTo>
                    <a:cubicBezTo>
                      <a:pt x="423" y="151"/>
                      <a:pt x="416" y="164"/>
                      <a:pt x="402" y="173"/>
                    </a:cubicBezTo>
                    <a:cubicBezTo>
                      <a:pt x="383" y="186"/>
                      <a:pt x="355" y="189"/>
                      <a:pt x="322" y="189"/>
                    </a:cubicBezTo>
                    <a:close/>
                    <a:moveTo>
                      <a:pt x="143" y="4"/>
                    </a:moveTo>
                    <a:cubicBezTo>
                      <a:pt x="89" y="4"/>
                      <a:pt x="22" y="13"/>
                      <a:pt x="12" y="54"/>
                    </a:cubicBezTo>
                    <a:cubicBezTo>
                      <a:pt x="4" y="83"/>
                      <a:pt x="10" y="112"/>
                      <a:pt x="26" y="133"/>
                    </a:cubicBezTo>
                    <a:cubicBezTo>
                      <a:pt x="41" y="151"/>
                      <a:pt x="70" y="173"/>
                      <a:pt x="128" y="173"/>
                    </a:cubicBezTo>
                    <a:cubicBezTo>
                      <a:pt x="159" y="173"/>
                      <a:pt x="194" y="176"/>
                      <a:pt x="227" y="179"/>
                    </a:cubicBezTo>
                    <a:cubicBezTo>
                      <a:pt x="298" y="186"/>
                      <a:pt x="366" y="192"/>
                      <a:pt x="400" y="170"/>
                    </a:cubicBezTo>
                    <a:cubicBezTo>
                      <a:pt x="413" y="162"/>
                      <a:pt x="419" y="150"/>
                      <a:pt x="419" y="135"/>
                    </a:cubicBezTo>
                    <a:cubicBezTo>
                      <a:pt x="418" y="97"/>
                      <a:pt x="378" y="49"/>
                      <a:pt x="352" y="33"/>
                    </a:cubicBezTo>
                    <a:cubicBezTo>
                      <a:pt x="320" y="14"/>
                      <a:pt x="249" y="4"/>
                      <a:pt x="143" y="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9"/>
              <p:cNvSpPr/>
              <p:nvPr/>
            </p:nvSpPr>
            <p:spPr>
              <a:xfrm>
                <a:off x="4945000" y="270038"/>
                <a:ext cx="1258887" cy="121920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1218" extrusionOk="0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9"/>
              <p:cNvSpPr/>
              <p:nvPr/>
            </p:nvSpPr>
            <p:spPr>
              <a:xfrm>
                <a:off x="5389500" y="924088"/>
                <a:ext cx="311150" cy="34448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43" extrusionOk="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9"/>
              <p:cNvSpPr/>
              <p:nvPr/>
            </p:nvSpPr>
            <p:spPr>
              <a:xfrm>
                <a:off x="5121213" y="422438"/>
                <a:ext cx="847724" cy="97155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970" extrusionOk="0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9" name="Google Shape;389;p9"/>
            <p:cNvGrpSpPr/>
            <p:nvPr/>
          </p:nvGrpSpPr>
          <p:grpSpPr>
            <a:xfrm rot="-1546425">
              <a:off x="-565229" y="3316607"/>
              <a:ext cx="3125321" cy="2395425"/>
              <a:chOff x="4576688" y="270038"/>
              <a:chExt cx="2773362" cy="2125664"/>
            </a:xfrm>
          </p:grpSpPr>
          <p:sp>
            <p:nvSpPr>
              <p:cNvPr id="390" name="Google Shape;390;p9"/>
              <p:cNvSpPr/>
              <p:nvPr/>
            </p:nvSpPr>
            <p:spPr>
              <a:xfrm>
                <a:off x="4576688" y="1368588"/>
                <a:ext cx="1165225" cy="869949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869" extrusionOk="0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9"/>
              <p:cNvSpPr/>
              <p:nvPr/>
            </p:nvSpPr>
            <p:spPr>
              <a:xfrm>
                <a:off x="4792588" y="1489238"/>
                <a:ext cx="796925" cy="617538"/>
              </a:xfrm>
              <a:custGeom>
                <a:avLst/>
                <a:gdLst/>
                <a:ahLst/>
                <a:cxnLst/>
                <a:rect l="l" t="t" r="r" b="b"/>
                <a:pathLst>
                  <a:path w="796" h="618" extrusionOk="0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9"/>
              <p:cNvSpPr/>
              <p:nvPr/>
            </p:nvSpPr>
            <p:spPr>
              <a:xfrm>
                <a:off x="5102150" y="1722601"/>
                <a:ext cx="357188" cy="288925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8" extrusionOk="0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9"/>
              <p:cNvSpPr/>
              <p:nvPr/>
            </p:nvSpPr>
            <p:spPr>
              <a:xfrm>
                <a:off x="5741913" y="1346363"/>
                <a:ext cx="1608137" cy="1049339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048" extrusionOk="0">
                    <a:moveTo>
                      <a:pt x="1183" y="1023"/>
                    </a:moveTo>
                    <a:cubicBezTo>
                      <a:pt x="1083" y="1023"/>
                      <a:pt x="996" y="1006"/>
                      <a:pt x="968" y="992"/>
                    </a:cubicBezTo>
                    <a:cubicBezTo>
                      <a:pt x="897" y="957"/>
                      <a:pt x="674" y="923"/>
                      <a:pt x="551" y="915"/>
                    </a:cubicBezTo>
                    <a:cubicBezTo>
                      <a:pt x="440" y="908"/>
                      <a:pt x="227" y="836"/>
                      <a:pt x="177" y="778"/>
                    </a:cubicBezTo>
                    <a:cubicBezTo>
                      <a:pt x="140" y="734"/>
                      <a:pt x="129" y="673"/>
                      <a:pt x="119" y="614"/>
                    </a:cubicBezTo>
                    <a:cubicBezTo>
                      <a:pt x="114" y="587"/>
                      <a:pt x="110" y="561"/>
                      <a:pt x="103" y="537"/>
                    </a:cubicBezTo>
                    <a:cubicBezTo>
                      <a:pt x="94" y="505"/>
                      <a:pt x="79" y="468"/>
                      <a:pt x="64" y="429"/>
                    </a:cubicBezTo>
                    <a:cubicBezTo>
                      <a:pt x="42" y="373"/>
                      <a:pt x="19" y="315"/>
                      <a:pt x="11" y="267"/>
                    </a:cubicBezTo>
                    <a:cubicBezTo>
                      <a:pt x="2" y="218"/>
                      <a:pt x="68" y="154"/>
                      <a:pt x="108" y="120"/>
                    </a:cubicBezTo>
                    <a:cubicBezTo>
                      <a:pt x="165" y="73"/>
                      <a:pt x="238" y="29"/>
                      <a:pt x="285" y="14"/>
                    </a:cubicBezTo>
                    <a:cubicBezTo>
                      <a:pt x="328" y="0"/>
                      <a:pt x="401" y="29"/>
                      <a:pt x="485" y="62"/>
                    </a:cubicBezTo>
                    <a:cubicBezTo>
                      <a:pt x="581" y="99"/>
                      <a:pt x="690" y="142"/>
                      <a:pt x="776" y="128"/>
                    </a:cubicBezTo>
                    <a:cubicBezTo>
                      <a:pt x="983" y="95"/>
                      <a:pt x="1272" y="57"/>
                      <a:pt x="1401" y="106"/>
                    </a:cubicBezTo>
                    <a:cubicBezTo>
                      <a:pt x="1466" y="131"/>
                      <a:pt x="1530" y="239"/>
                      <a:pt x="1566" y="390"/>
                    </a:cubicBezTo>
                    <a:cubicBezTo>
                      <a:pt x="1604" y="544"/>
                      <a:pt x="1607" y="707"/>
                      <a:pt x="1572" y="825"/>
                    </a:cubicBezTo>
                    <a:cubicBezTo>
                      <a:pt x="1552" y="894"/>
                      <a:pt x="1503" y="946"/>
                      <a:pt x="1426" y="980"/>
                    </a:cubicBezTo>
                    <a:cubicBezTo>
                      <a:pt x="1352" y="1012"/>
                      <a:pt x="1263" y="1023"/>
                      <a:pt x="1183" y="1023"/>
                    </a:cubicBezTo>
                    <a:close/>
                    <a:moveTo>
                      <a:pt x="311" y="14"/>
                    </a:moveTo>
                    <a:cubicBezTo>
                      <a:pt x="302" y="14"/>
                      <a:pt x="294" y="15"/>
                      <a:pt x="286" y="18"/>
                    </a:cubicBezTo>
                    <a:cubicBezTo>
                      <a:pt x="193" y="48"/>
                      <a:pt x="0" y="188"/>
                      <a:pt x="15" y="266"/>
                    </a:cubicBezTo>
                    <a:cubicBezTo>
                      <a:pt x="23" y="314"/>
                      <a:pt x="46" y="372"/>
                      <a:pt x="68" y="428"/>
                    </a:cubicBezTo>
                    <a:cubicBezTo>
                      <a:pt x="83" y="467"/>
                      <a:pt x="98" y="504"/>
                      <a:pt x="107" y="536"/>
                    </a:cubicBezTo>
                    <a:cubicBezTo>
                      <a:pt x="114" y="560"/>
                      <a:pt x="118" y="586"/>
                      <a:pt x="123" y="613"/>
                    </a:cubicBezTo>
                    <a:cubicBezTo>
                      <a:pt x="133" y="672"/>
                      <a:pt x="143" y="732"/>
                      <a:pt x="180" y="775"/>
                    </a:cubicBezTo>
                    <a:cubicBezTo>
                      <a:pt x="229" y="831"/>
                      <a:pt x="443" y="904"/>
                      <a:pt x="552" y="911"/>
                    </a:cubicBezTo>
                    <a:cubicBezTo>
                      <a:pt x="657" y="918"/>
                      <a:pt x="893" y="950"/>
                      <a:pt x="970" y="989"/>
                    </a:cubicBezTo>
                    <a:cubicBezTo>
                      <a:pt x="1019" y="1013"/>
                      <a:pt x="1259" y="1048"/>
                      <a:pt x="1424" y="976"/>
                    </a:cubicBezTo>
                    <a:cubicBezTo>
                      <a:pt x="1500" y="943"/>
                      <a:pt x="1549" y="892"/>
                      <a:pt x="1568" y="824"/>
                    </a:cubicBezTo>
                    <a:cubicBezTo>
                      <a:pt x="1603" y="706"/>
                      <a:pt x="1600" y="544"/>
                      <a:pt x="1562" y="391"/>
                    </a:cubicBezTo>
                    <a:cubicBezTo>
                      <a:pt x="1526" y="242"/>
                      <a:pt x="1464" y="134"/>
                      <a:pt x="1400" y="110"/>
                    </a:cubicBezTo>
                    <a:cubicBezTo>
                      <a:pt x="1272" y="62"/>
                      <a:pt x="983" y="100"/>
                      <a:pt x="777" y="132"/>
                    </a:cubicBezTo>
                    <a:cubicBezTo>
                      <a:pt x="689" y="146"/>
                      <a:pt x="580" y="103"/>
                      <a:pt x="483" y="65"/>
                    </a:cubicBezTo>
                    <a:cubicBezTo>
                      <a:pt x="415" y="38"/>
                      <a:pt x="354" y="14"/>
                      <a:pt x="311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9"/>
              <p:cNvSpPr/>
              <p:nvPr/>
            </p:nvSpPr>
            <p:spPr>
              <a:xfrm>
                <a:off x="5913363" y="1505113"/>
                <a:ext cx="1244600" cy="749300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748" extrusionOk="0">
                    <a:moveTo>
                      <a:pt x="977" y="725"/>
                    </a:moveTo>
                    <a:cubicBezTo>
                      <a:pt x="857" y="725"/>
                      <a:pt x="711" y="705"/>
                      <a:pt x="655" y="690"/>
                    </a:cubicBezTo>
                    <a:cubicBezTo>
                      <a:pt x="613" y="678"/>
                      <a:pt x="527" y="663"/>
                      <a:pt x="436" y="648"/>
                    </a:cubicBezTo>
                    <a:cubicBezTo>
                      <a:pt x="320" y="628"/>
                      <a:pt x="200" y="607"/>
                      <a:pt x="154" y="590"/>
                    </a:cubicBezTo>
                    <a:cubicBezTo>
                      <a:pt x="84" y="566"/>
                      <a:pt x="55" y="453"/>
                      <a:pt x="34" y="371"/>
                    </a:cubicBezTo>
                    <a:cubicBezTo>
                      <a:pt x="30" y="355"/>
                      <a:pt x="27" y="340"/>
                      <a:pt x="23" y="328"/>
                    </a:cubicBezTo>
                    <a:cubicBezTo>
                      <a:pt x="0" y="249"/>
                      <a:pt x="4" y="134"/>
                      <a:pt x="92" y="69"/>
                    </a:cubicBezTo>
                    <a:cubicBezTo>
                      <a:pt x="186" y="0"/>
                      <a:pt x="356" y="49"/>
                      <a:pt x="386" y="61"/>
                    </a:cubicBezTo>
                    <a:cubicBezTo>
                      <a:pt x="448" y="88"/>
                      <a:pt x="645" y="90"/>
                      <a:pt x="741" y="72"/>
                    </a:cubicBezTo>
                    <a:cubicBezTo>
                      <a:pt x="839" y="55"/>
                      <a:pt x="1076" y="84"/>
                      <a:pt x="1161" y="202"/>
                    </a:cubicBezTo>
                    <a:cubicBezTo>
                      <a:pt x="1243" y="314"/>
                      <a:pt x="1218" y="639"/>
                      <a:pt x="1143" y="697"/>
                    </a:cubicBezTo>
                    <a:cubicBezTo>
                      <a:pt x="1115" y="718"/>
                      <a:pt x="1051" y="725"/>
                      <a:pt x="977" y="725"/>
                    </a:cubicBezTo>
                    <a:close/>
                    <a:moveTo>
                      <a:pt x="226" y="37"/>
                    </a:moveTo>
                    <a:cubicBezTo>
                      <a:pt x="179" y="37"/>
                      <a:pt x="131" y="46"/>
                      <a:pt x="95" y="72"/>
                    </a:cubicBezTo>
                    <a:cubicBezTo>
                      <a:pt x="8" y="136"/>
                      <a:pt x="4" y="249"/>
                      <a:pt x="27" y="327"/>
                    </a:cubicBezTo>
                    <a:cubicBezTo>
                      <a:pt x="31" y="339"/>
                      <a:pt x="34" y="354"/>
                      <a:pt x="38" y="370"/>
                    </a:cubicBezTo>
                    <a:cubicBezTo>
                      <a:pt x="59" y="451"/>
                      <a:pt x="87" y="562"/>
                      <a:pt x="155" y="587"/>
                    </a:cubicBezTo>
                    <a:cubicBezTo>
                      <a:pt x="201" y="603"/>
                      <a:pt x="321" y="623"/>
                      <a:pt x="437" y="643"/>
                    </a:cubicBezTo>
                    <a:cubicBezTo>
                      <a:pt x="528" y="659"/>
                      <a:pt x="614" y="674"/>
                      <a:pt x="656" y="686"/>
                    </a:cubicBezTo>
                    <a:cubicBezTo>
                      <a:pt x="747" y="711"/>
                      <a:pt x="1069" y="748"/>
                      <a:pt x="1140" y="693"/>
                    </a:cubicBezTo>
                    <a:cubicBezTo>
                      <a:pt x="1174" y="668"/>
                      <a:pt x="1201" y="578"/>
                      <a:pt x="1207" y="471"/>
                    </a:cubicBezTo>
                    <a:cubicBezTo>
                      <a:pt x="1213" y="355"/>
                      <a:pt x="1195" y="255"/>
                      <a:pt x="1158" y="204"/>
                    </a:cubicBezTo>
                    <a:cubicBezTo>
                      <a:pt x="1077" y="93"/>
                      <a:pt x="843" y="58"/>
                      <a:pt x="742" y="76"/>
                    </a:cubicBezTo>
                    <a:cubicBezTo>
                      <a:pt x="643" y="94"/>
                      <a:pt x="448" y="92"/>
                      <a:pt x="384" y="65"/>
                    </a:cubicBezTo>
                    <a:cubicBezTo>
                      <a:pt x="384" y="65"/>
                      <a:pt x="384" y="65"/>
                      <a:pt x="384" y="65"/>
                    </a:cubicBezTo>
                    <a:cubicBezTo>
                      <a:pt x="367" y="58"/>
                      <a:pt x="298" y="37"/>
                      <a:pt x="226" y="3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9"/>
              <p:cNvSpPr/>
              <p:nvPr/>
            </p:nvSpPr>
            <p:spPr>
              <a:xfrm>
                <a:off x="6014963" y="1659101"/>
                <a:ext cx="917576" cy="4619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461" extrusionOk="0">
                    <a:moveTo>
                      <a:pt x="682" y="453"/>
                    </a:moveTo>
                    <a:cubicBezTo>
                      <a:pt x="659" y="453"/>
                      <a:pt x="635" y="451"/>
                      <a:pt x="612" y="447"/>
                    </a:cubicBezTo>
                    <a:cubicBezTo>
                      <a:pt x="588" y="443"/>
                      <a:pt x="559" y="438"/>
                      <a:pt x="528" y="432"/>
                    </a:cubicBezTo>
                    <a:cubicBezTo>
                      <a:pt x="423" y="412"/>
                      <a:pt x="291" y="388"/>
                      <a:pt x="196" y="385"/>
                    </a:cubicBezTo>
                    <a:cubicBezTo>
                      <a:pt x="88" y="382"/>
                      <a:pt x="54" y="299"/>
                      <a:pt x="29" y="238"/>
                    </a:cubicBezTo>
                    <a:cubicBezTo>
                      <a:pt x="25" y="228"/>
                      <a:pt x="21" y="219"/>
                      <a:pt x="18" y="211"/>
                    </a:cubicBezTo>
                    <a:cubicBezTo>
                      <a:pt x="0" y="172"/>
                      <a:pt x="0" y="117"/>
                      <a:pt x="16" y="74"/>
                    </a:cubicBezTo>
                    <a:cubicBezTo>
                      <a:pt x="27" y="46"/>
                      <a:pt x="44" y="27"/>
                      <a:pt x="65" y="18"/>
                    </a:cubicBezTo>
                    <a:cubicBezTo>
                      <a:pt x="106" y="0"/>
                      <a:pt x="181" y="21"/>
                      <a:pt x="240" y="37"/>
                    </a:cubicBezTo>
                    <a:cubicBezTo>
                      <a:pt x="264" y="43"/>
                      <a:pt x="286" y="49"/>
                      <a:pt x="302" y="52"/>
                    </a:cubicBezTo>
                    <a:cubicBezTo>
                      <a:pt x="361" y="63"/>
                      <a:pt x="568" y="29"/>
                      <a:pt x="570" y="28"/>
                    </a:cubicBezTo>
                    <a:cubicBezTo>
                      <a:pt x="631" y="25"/>
                      <a:pt x="786" y="31"/>
                      <a:pt x="850" y="73"/>
                    </a:cubicBezTo>
                    <a:cubicBezTo>
                      <a:pt x="916" y="116"/>
                      <a:pt x="899" y="281"/>
                      <a:pt x="876" y="359"/>
                    </a:cubicBezTo>
                    <a:cubicBezTo>
                      <a:pt x="857" y="424"/>
                      <a:pt x="771" y="453"/>
                      <a:pt x="682" y="453"/>
                    </a:cubicBezTo>
                    <a:close/>
                    <a:moveTo>
                      <a:pt x="105" y="15"/>
                    </a:moveTo>
                    <a:cubicBezTo>
                      <a:pt x="90" y="15"/>
                      <a:pt x="77" y="17"/>
                      <a:pt x="66" y="22"/>
                    </a:cubicBezTo>
                    <a:cubicBezTo>
                      <a:pt x="47" y="30"/>
                      <a:pt x="31" y="49"/>
                      <a:pt x="20" y="76"/>
                    </a:cubicBezTo>
                    <a:cubicBezTo>
                      <a:pt x="4" y="118"/>
                      <a:pt x="4" y="172"/>
                      <a:pt x="21" y="209"/>
                    </a:cubicBezTo>
                    <a:cubicBezTo>
                      <a:pt x="25" y="218"/>
                      <a:pt x="29" y="227"/>
                      <a:pt x="33" y="236"/>
                    </a:cubicBezTo>
                    <a:cubicBezTo>
                      <a:pt x="59" y="299"/>
                      <a:pt x="91" y="378"/>
                      <a:pt x="196" y="381"/>
                    </a:cubicBezTo>
                    <a:cubicBezTo>
                      <a:pt x="291" y="384"/>
                      <a:pt x="423" y="408"/>
                      <a:pt x="529" y="428"/>
                    </a:cubicBezTo>
                    <a:cubicBezTo>
                      <a:pt x="560" y="434"/>
                      <a:pt x="589" y="439"/>
                      <a:pt x="613" y="443"/>
                    </a:cubicBezTo>
                    <a:cubicBezTo>
                      <a:pt x="721" y="461"/>
                      <a:pt x="848" y="438"/>
                      <a:pt x="872" y="358"/>
                    </a:cubicBezTo>
                    <a:cubicBezTo>
                      <a:pt x="895" y="281"/>
                      <a:pt x="912" y="118"/>
                      <a:pt x="848" y="77"/>
                    </a:cubicBezTo>
                    <a:cubicBezTo>
                      <a:pt x="788" y="38"/>
                      <a:pt x="637" y="28"/>
                      <a:pt x="570" y="32"/>
                    </a:cubicBezTo>
                    <a:cubicBezTo>
                      <a:pt x="562" y="34"/>
                      <a:pt x="361" y="67"/>
                      <a:pt x="302" y="56"/>
                    </a:cubicBezTo>
                    <a:cubicBezTo>
                      <a:pt x="285" y="54"/>
                      <a:pt x="263" y="48"/>
                      <a:pt x="239" y="41"/>
                    </a:cubicBezTo>
                    <a:cubicBezTo>
                      <a:pt x="196" y="29"/>
                      <a:pt x="145" y="15"/>
                      <a:pt x="105" y="15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9"/>
              <p:cNvSpPr/>
              <p:nvPr/>
            </p:nvSpPr>
            <p:spPr>
              <a:xfrm>
                <a:off x="6151488" y="1792451"/>
                <a:ext cx="423863" cy="192088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92" extrusionOk="0">
                    <a:moveTo>
                      <a:pt x="322" y="189"/>
                    </a:moveTo>
                    <a:cubicBezTo>
                      <a:pt x="293" y="189"/>
                      <a:pt x="260" y="186"/>
                      <a:pt x="227" y="183"/>
                    </a:cubicBezTo>
                    <a:cubicBezTo>
                      <a:pt x="193" y="180"/>
                      <a:pt x="159" y="177"/>
                      <a:pt x="128" y="177"/>
                    </a:cubicBezTo>
                    <a:cubicBezTo>
                      <a:pt x="68" y="177"/>
                      <a:pt x="38" y="155"/>
                      <a:pt x="23" y="136"/>
                    </a:cubicBezTo>
                    <a:cubicBezTo>
                      <a:pt x="5" y="113"/>
                      <a:pt x="0" y="84"/>
                      <a:pt x="8" y="53"/>
                    </a:cubicBezTo>
                    <a:cubicBezTo>
                      <a:pt x="19" y="9"/>
                      <a:pt x="87" y="0"/>
                      <a:pt x="143" y="0"/>
                    </a:cubicBezTo>
                    <a:cubicBezTo>
                      <a:pt x="250" y="0"/>
                      <a:pt x="321" y="10"/>
                      <a:pt x="354" y="29"/>
                    </a:cubicBezTo>
                    <a:cubicBezTo>
                      <a:pt x="354" y="29"/>
                      <a:pt x="354" y="29"/>
                      <a:pt x="354" y="29"/>
                    </a:cubicBezTo>
                    <a:cubicBezTo>
                      <a:pt x="382" y="46"/>
                      <a:pt x="422" y="95"/>
                      <a:pt x="423" y="135"/>
                    </a:cubicBezTo>
                    <a:cubicBezTo>
                      <a:pt x="423" y="151"/>
                      <a:pt x="416" y="164"/>
                      <a:pt x="402" y="173"/>
                    </a:cubicBezTo>
                    <a:cubicBezTo>
                      <a:pt x="383" y="186"/>
                      <a:pt x="355" y="189"/>
                      <a:pt x="322" y="189"/>
                    </a:cubicBezTo>
                    <a:close/>
                    <a:moveTo>
                      <a:pt x="143" y="4"/>
                    </a:moveTo>
                    <a:cubicBezTo>
                      <a:pt x="89" y="4"/>
                      <a:pt x="22" y="13"/>
                      <a:pt x="12" y="54"/>
                    </a:cubicBezTo>
                    <a:cubicBezTo>
                      <a:pt x="4" y="83"/>
                      <a:pt x="10" y="112"/>
                      <a:pt x="26" y="133"/>
                    </a:cubicBezTo>
                    <a:cubicBezTo>
                      <a:pt x="41" y="151"/>
                      <a:pt x="70" y="173"/>
                      <a:pt x="128" y="173"/>
                    </a:cubicBezTo>
                    <a:cubicBezTo>
                      <a:pt x="159" y="173"/>
                      <a:pt x="194" y="176"/>
                      <a:pt x="227" y="179"/>
                    </a:cubicBezTo>
                    <a:cubicBezTo>
                      <a:pt x="298" y="186"/>
                      <a:pt x="366" y="192"/>
                      <a:pt x="400" y="170"/>
                    </a:cubicBezTo>
                    <a:cubicBezTo>
                      <a:pt x="413" y="162"/>
                      <a:pt x="419" y="150"/>
                      <a:pt x="419" y="135"/>
                    </a:cubicBezTo>
                    <a:cubicBezTo>
                      <a:pt x="418" y="97"/>
                      <a:pt x="378" y="49"/>
                      <a:pt x="352" y="33"/>
                    </a:cubicBezTo>
                    <a:cubicBezTo>
                      <a:pt x="320" y="14"/>
                      <a:pt x="249" y="4"/>
                      <a:pt x="143" y="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9"/>
              <p:cNvSpPr/>
              <p:nvPr/>
            </p:nvSpPr>
            <p:spPr>
              <a:xfrm>
                <a:off x="4945000" y="270038"/>
                <a:ext cx="1258887" cy="121920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1218" extrusionOk="0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9"/>
              <p:cNvSpPr/>
              <p:nvPr/>
            </p:nvSpPr>
            <p:spPr>
              <a:xfrm>
                <a:off x="5389500" y="924088"/>
                <a:ext cx="311150" cy="34448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43" extrusionOk="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9"/>
              <p:cNvSpPr/>
              <p:nvPr/>
            </p:nvSpPr>
            <p:spPr>
              <a:xfrm>
                <a:off x="5121213" y="422438"/>
                <a:ext cx="847724" cy="97155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970" extrusionOk="0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00" name="Google Shape;400;p9"/>
          <p:cNvGrpSpPr/>
          <p:nvPr/>
        </p:nvGrpSpPr>
        <p:grpSpPr>
          <a:xfrm>
            <a:off x="-177511" y="1104300"/>
            <a:ext cx="8973811" cy="4631979"/>
            <a:chOff x="-177511" y="1104300"/>
            <a:chExt cx="8973811" cy="4631979"/>
          </a:xfrm>
        </p:grpSpPr>
        <p:pic>
          <p:nvPicPr>
            <p:cNvPr id="401" name="Google Shape;401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2530450">
              <a:off x="1268865" y="4265485"/>
              <a:ext cx="1068472" cy="12774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" name="Google Shape;402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53176" y="1104300"/>
              <a:ext cx="1043125" cy="98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" name="Google Shape;403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439959">
              <a:off x="-11925" y="3875348"/>
              <a:ext cx="750220" cy="78621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0"/>
          <p:cNvSpPr>
            <a:spLocks noGrp="1"/>
          </p:cNvSpPr>
          <p:nvPr>
            <p:ph type="pic" idx="2"/>
          </p:nvPr>
        </p:nvSpPr>
        <p:spPr>
          <a:xfrm>
            <a:off x="-57725" y="-57725"/>
            <a:ext cx="9265200" cy="52011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51705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6" name="Google Shape;486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287426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7" name="Google Shape;487;p13"/>
          <p:cNvSpPr txBox="1">
            <a:spLocks noGrp="1"/>
          </p:cNvSpPr>
          <p:nvPr>
            <p:ph type="title" idx="4" hasCustomPrompt="1"/>
          </p:nvPr>
        </p:nvSpPr>
        <p:spPr>
          <a:xfrm>
            <a:off x="3419275" y="151705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8" name="Google Shape;488;p13"/>
          <p:cNvSpPr txBox="1">
            <a:spLocks noGrp="1"/>
          </p:cNvSpPr>
          <p:nvPr>
            <p:ph type="title" idx="5" hasCustomPrompt="1"/>
          </p:nvPr>
        </p:nvSpPr>
        <p:spPr>
          <a:xfrm>
            <a:off x="3419275" y="287426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9" name="Google Shape;489;p13"/>
          <p:cNvSpPr txBox="1">
            <a:spLocks noGrp="1"/>
          </p:cNvSpPr>
          <p:nvPr>
            <p:ph type="title" idx="6" hasCustomPrompt="1"/>
          </p:nvPr>
        </p:nvSpPr>
        <p:spPr>
          <a:xfrm>
            <a:off x="6118550" y="151705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0" name="Google Shape;490;p13"/>
          <p:cNvSpPr txBox="1">
            <a:spLocks noGrp="1"/>
          </p:cNvSpPr>
          <p:nvPr>
            <p:ph type="title" idx="7" hasCustomPrompt="1"/>
          </p:nvPr>
        </p:nvSpPr>
        <p:spPr>
          <a:xfrm>
            <a:off x="6118550" y="287426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1" name="Google Shape;491;p13"/>
          <p:cNvSpPr txBox="1">
            <a:spLocks noGrp="1"/>
          </p:cNvSpPr>
          <p:nvPr>
            <p:ph type="subTitle" idx="1"/>
          </p:nvPr>
        </p:nvSpPr>
        <p:spPr>
          <a:xfrm>
            <a:off x="720000" y="1872450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5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492" name="Google Shape;492;p13"/>
          <p:cNvSpPr txBox="1">
            <a:spLocks noGrp="1"/>
          </p:cNvSpPr>
          <p:nvPr>
            <p:ph type="subTitle" idx="8"/>
          </p:nvPr>
        </p:nvSpPr>
        <p:spPr>
          <a:xfrm>
            <a:off x="3419275" y="1872450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5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493" name="Google Shape;493;p13"/>
          <p:cNvSpPr txBox="1">
            <a:spLocks noGrp="1"/>
          </p:cNvSpPr>
          <p:nvPr>
            <p:ph type="subTitle" idx="9"/>
          </p:nvPr>
        </p:nvSpPr>
        <p:spPr>
          <a:xfrm>
            <a:off x="6118550" y="1872450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5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494" name="Google Shape;494;p13"/>
          <p:cNvSpPr txBox="1">
            <a:spLocks noGrp="1"/>
          </p:cNvSpPr>
          <p:nvPr>
            <p:ph type="subTitle" idx="13"/>
          </p:nvPr>
        </p:nvSpPr>
        <p:spPr>
          <a:xfrm>
            <a:off x="720000" y="322972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5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495" name="Google Shape;495;p13"/>
          <p:cNvSpPr txBox="1">
            <a:spLocks noGrp="1"/>
          </p:cNvSpPr>
          <p:nvPr>
            <p:ph type="subTitle" idx="14"/>
          </p:nvPr>
        </p:nvSpPr>
        <p:spPr>
          <a:xfrm>
            <a:off x="3419275" y="322972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5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496" name="Google Shape;496;p13"/>
          <p:cNvSpPr txBox="1">
            <a:spLocks noGrp="1"/>
          </p:cNvSpPr>
          <p:nvPr>
            <p:ph type="subTitle" idx="15"/>
          </p:nvPr>
        </p:nvSpPr>
        <p:spPr>
          <a:xfrm>
            <a:off x="6118550" y="322972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5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grpSp>
        <p:nvGrpSpPr>
          <p:cNvPr id="497" name="Google Shape;497;p13"/>
          <p:cNvGrpSpPr/>
          <p:nvPr/>
        </p:nvGrpSpPr>
        <p:grpSpPr>
          <a:xfrm>
            <a:off x="-467349" y="-1105490"/>
            <a:ext cx="11034776" cy="7940878"/>
            <a:chOff x="-467349" y="-1105490"/>
            <a:chExt cx="11034776" cy="7940878"/>
          </a:xfrm>
        </p:grpSpPr>
        <p:grpSp>
          <p:nvGrpSpPr>
            <p:cNvPr id="498" name="Google Shape;498;p13"/>
            <p:cNvGrpSpPr/>
            <p:nvPr/>
          </p:nvGrpSpPr>
          <p:grpSpPr>
            <a:xfrm>
              <a:off x="7219938" y="-1105490"/>
              <a:ext cx="3347489" cy="2854765"/>
              <a:chOff x="6937375" y="1462088"/>
              <a:chExt cx="2459038" cy="2097088"/>
            </a:xfrm>
          </p:grpSpPr>
          <p:sp>
            <p:nvSpPr>
              <p:cNvPr id="499" name="Google Shape;499;p13"/>
              <p:cNvSpPr/>
              <p:nvPr/>
            </p:nvSpPr>
            <p:spPr>
              <a:xfrm>
                <a:off x="7761288" y="2465388"/>
                <a:ext cx="1189039" cy="1093788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1091" extrusionOk="0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p13"/>
              <p:cNvSpPr/>
              <p:nvPr/>
            </p:nvSpPr>
            <p:spPr>
              <a:xfrm>
                <a:off x="7999413" y="2598738"/>
                <a:ext cx="744538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705" extrusionOk="0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13"/>
              <p:cNvSpPr/>
              <p:nvPr/>
            </p:nvSpPr>
            <p:spPr>
              <a:xfrm>
                <a:off x="8156575" y="2870201"/>
                <a:ext cx="266700" cy="26352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4" extrusionOk="0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3"/>
              <p:cNvSpPr/>
              <p:nvPr/>
            </p:nvSpPr>
            <p:spPr>
              <a:xfrm>
                <a:off x="8231188" y="1757363"/>
                <a:ext cx="1165225" cy="869949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869" extrusionOk="0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3"/>
              <p:cNvSpPr/>
              <p:nvPr/>
            </p:nvSpPr>
            <p:spPr>
              <a:xfrm>
                <a:off x="8447088" y="1878013"/>
                <a:ext cx="796925" cy="617538"/>
              </a:xfrm>
              <a:custGeom>
                <a:avLst/>
                <a:gdLst/>
                <a:ahLst/>
                <a:cxnLst/>
                <a:rect l="l" t="t" r="r" b="b"/>
                <a:pathLst>
                  <a:path w="796" h="618" extrusionOk="0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3"/>
              <p:cNvSpPr/>
              <p:nvPr/>
            </p:nvSpPr>
            <p:spPr>
              <a:xfrm>
                <a:off x="8756650" y="2111376"/>
                <a:ext cx="357188" cy="288925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8" extrusionOk="0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3"/>
              <p:cNvSpPr/>
              <p:nvPr/>
            </p:nvSpPr>
            <p:spPr>
              <a:xfrm>
                <a:off x="6937375" y="1462088"/>
                <a:ext cx="1258887" cy="121920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1218" extrusionOk="0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3"/>
              <p:cNvSpPr/>
              <p:nvPr/>
            </p:nvSpPr>
            <p:spPr>
              <a:xfrm>
                <a:off x="7381875" y="2116138"/>
                <a:ext cx="311150" cy="34448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43" extrusionOk="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3"/>
              <p:cNvSpPr/>
              <p:nvPr/>
            </p:nvSpPr>
            <p:spPr>
              <a:xfrm>
                <a:off x="7113588" y="1614488"/>
                <a:ext cx="847724" cy="97155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970" extrusionOk="0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8" name="Google Shape;508;p13"/>
            <p:cNvGrpSpPr/>
            <p:nvPr/>
          </p:nvGrpSpPr>
          <p:grpSpPr>
            <a:xfrm>
              <a:off x="-467349" y="3980623"/>
              <a:ext cx="3347489" cy="2854765"/>
              <a:chOff x="6937375" y="1462088"/>
              <a:chExt cx="2459038" cy="2097088"/>
            </a:xfrm>
          </p:grpSpPr>
          <p:sp>
            <p:nvSpPr>
              <p:cNvPr id="509" name="Google Shape;509;p13"/>
              <p:cNvSpPr/>
              <p:nvPr/>
            </p:nvSpPr>
            <p:spPr>
              <a:xfrm>
                <a:off x="7761288" y="2465388"/>
                <a:ext cx="1189039" cy="1093788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1091" extrusionOk="0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3"/>
              <p:cNvSpPr/>
              <p:nvPr/>
            </p:nvSpPr>
            <p:spPr>
              <a:xfrm>
                <a:off x="7999413" y="2598738"/>
                <a:ext cx="744538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705" extrusionOk="0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3"/>
              <p:cNvSpPr/>
              <p:nvPr/>
            </p:nvSpPr>
            <p:spPr>
              <a:xfrm>
                <a:off x="8156575" y="2870201"/>
                <a:ext cx="266700" cy="26352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4" extrusionOk="0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3"/>
              <p:cNvSpPr/>
              <p:nvPr/>
            </p:nvSpPr>
            <p:spPr>
              <a:xfrm>
                <a:off x="8231188" y="1757363"/>
                <a:ext cx="1165225" cy="869949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869" extrusionOk="0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3"/>
              <p:cNvSpPr/>
              <p:nvPr/>
            </p:nvSpPr>
            <p:spPr>
              <a:xfrm>
                <a:off x="8447088" y="1878013"/>
                <a:ext cx="796925" cy="617538"/>
              </a:xfrm>
              <a:custGeom>
                <a:avLst/>
                <a:gdLst/>
                <a:ahLst/>
                <a:cxnLst/>
                <a:rect l="l" t="t" r="r" b="b"/>
                <a:pathLst>
                  <a:path w="796" h="618" extrusionOk="0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514;p13"/>
              <p:cNvSpPr/>
              <p:nvPr/>
            </p:nvSpPr>
            <p:spPr>
              <a:xfrm>
                <a:off x="8756650" y="2111376"/>
                <a:ext cx="357188" cy="288925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8" extrusionOk="0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515;p13"/>
              <p:cNvSpPr/>
              <p:nvPr/>
            </p:nvSpPr>
            <p:spPr>
              <a:xfrm>
                <a:off x="6937375" y="1462088"/>
                <a:ext cx="1258887" cy="121920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1218" extrusionOk="0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" name="Google Shape;516;p13"/>
              <p:cNvSpPr/>
              <p:nvPr/>
            </p:nvSpPr>
            <p:spPr>
              <a:xfrm>
                <a:off x="7381875" y="2116138"/>
                <a:ext cx="311150" cy="34448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43" extrusionOk="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3"/>
              <p:cNvSpPr/>
              <p:nvPr/>
            </p:nvSpPr>
            <p:spPr>
              <a:xfrm>
                <a:off x="7113588" y="1614488"/>
                <a:ext cx="847724" cy="97155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970" extrusionOk="0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8" name="Google Shape;518;p13"/>
          <p:cNvGrpSpPr/>
          <p:nvPr/>
        </p:nvGrpSpPr>
        <p:grpSpPr>
          <a:xfrm>
            <a:off x="-49250" y="4319475"/>
            <a:ext cx="2579200" cy="1012851"/>
            <a:chOff x="-49250" y="4319475"/>
            <a:chExt cx="2579200" cy="1012851"/>
          </a:xfrm>
        </p:grpSpPr>
        <p:pic>
          <p:nvPicPr>
            <p:cNvPr id="519" name="Google Shape;519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4091104">
              <a:off x="1951240" y="4698435"/>
              <a:ext cx="402770" cy="6516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0" name="Google Shape;520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49250" y="4319475"/>
              <a:ext cx="911450" cy="9558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14"/>
          <p:cNvSpPr txBox="1">
            <a:spLocks noGrp="1"/>
          </p:cNvSpPr>
          <p:nvPr>
            <p:ph type="subTitle" idx="1"/>
          </p:nvPr>
        </p:nvSpPr>
        <p:spPr>
          <a:xfrm>
            <a:off x="813154" y="2434599"/>
            <a:ext cx="23535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14"/>
          <p:cNvSpPr txBox="1">
            <a:spLocks noGrp="1"/>
          </p:cNvSpPr>
          <p:nvPr>
            <p:ph type="subTitle" idx="2"/>
          </p:nvPr>
        </p:nvSpPr>
        <p:spPr>
          <a:xfrm>
            <a:off x="3395247" y="2434599"/>
            <a:ext cx="23535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14"/>
          <p:cNvSpPr txBox="1">
            <a:spLocks noGrp="1"/>
          </p:cNvSpPr>
          <p:nvPr>
            <p:ph type="subTitle" idx="3"/>
          </p:nvPr>
        </p:nvSpPr>
        <p:spPr>
          <a:xfrm>
            <a:off x="5977346" y="2434599"/>
            <a:ext cx="23535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14"/>
          <p:cNvSpPr txBox="1">
            <a:spLocks noGrp="1"/>
          </p:cNvSpPr>
          <p:nvPr>
            <p:ph type="subTitle" idx="4"/>
          </p:nvPr>
        </p:nvSpPr>
        <p:spPr>
          <a:xfrm>
            <a:off x="813154" y="2055425"/>
            <a:ext cx="2353500" cy="4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5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527" name="Google Shape;527;p14"/>
          <p:cNvSpPr txBox="1">
            <a:spLocks noGrp="1"/>
          </p:cNvSpPr>
          <p:nvPr>
            <p:ph type="subTitle" idx="5"/>
          </p:nvPr>
        </p:nvSpPr>
        <p:spPr>
          <a:xfrm>
            <a:off x="3395247" y="2055425"/>
            <a:ext cx="2353500" cy="4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5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528" name="Google Shape;528;p14"/>
          <p:cNvSpPr txBox="1">
            <a:spLocks noGrp="1"/>
          </p:cNvSpPr>
          <p:nvPr>
            <p:ph type="subTitle" idx="6"/>
          </p:nvPr>
        </p:nvSpPr>
        <p:spPr>
          <a:xfrm>
            <a:off x="5977346" y="2055425"/>
            <a:ext cx="2353500" cy="4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5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grpSp>
        <p:nvGrpSpPr>
          <p:cNvPr id="529" name="Google Shape;529;p14"/>
          <p:cNvGrpSpPr/>
          <p:nvPr/>
        </p:nvGrpSpPr>
        <p:grpSpPr>
          <a:xfrm>
            <a:off x="-1857520" y="-872614"/>
            <a:ext cx="12024625" cy="7642526"/>
            <a:chOff x="-1857520" y="-872614"/>
            <a:chExt cx="12024625" cy="7642526"/>
          </a:xfrm>
        </p:grpSpPr>
        <p:grpSp>
          <p:nvGrpSpPr>
            <p:cNvPr id="530" name="Google Shape;530;p14"/>
            <p:cNvGrpSpPr/>
            <p:nvPr/>
          </p:nvGrpSpPr>
          <p:grpSpPr>
            <a:xfrm>
              <a:off x="6452693" y="2612509"/>
              <a:ext cx="3714412" cy="4136626"/>
              <a:chOff x="6452693" y="2612509"/>
              <a:chExt cx="3714412" cy="4136626"/>
            </a:xfrm>
          </p:grpSpPr>
          <p:sp>
            <p:nvSpPr>
              <p:cNvPr id="531" name="Google Shape;531;p14"/>
              <p:cNvSpPr/>
              <p:nvPr/>
            </p:nvSpPr>
            <p:spPr>
              <a:xfrm rot="-3153882">
                <a:off x="8323793" y="2921831"/>
                <a:ext cx="1427693" cy="1313327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1091" extrusionOk="0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4"/>
              <p:cNvSpPr/>
              <p:nvPr/>
            </p:nvSpPr>
            <p:spPr>
              <a:xfrm rot="-3153878">
                <a:off x="8543966" y="3095589"/>
                <a:ext cx="893976" cy="846324"/>
              </a:xfrm>
              <a:custGeom>
                <a:avLst/>
                <a:gdLst/>
                <a:ahLst/>
                <a:cxnLst/>
                <a:rect l="l" t="t" r="r" b="b"/>
                <a:pathLst>
                  <a:path w="744" h="705" extrusionOk="0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14"/>
              <p:cNvSpPr/>
              <p:nvPr/>
            </p:nvSpPr>
            <p:spPr>
              <a:xfrm rot="-3153878">
                <a:off x="8819601" y="3475568"/>
                <a:ext cx="320230" cy="316418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4" extrusionOk="0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14"/>
              <p:cNvSpPr/>
              <p:nvPr/>
            </p:nvSpPr>
            <p:spPr>
              <a:xfrm rot="-3153878">
                <a:off x="6968935" y="3574233"/>
                <a:ext cx="2681928" cy="2624752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2183" extrusionOk="0">
                    <a:moveTo>
                      <a:pt x="1757" y="2149"/>
                    </a:moveTo>
                    <a:cubicBezTo>
                      <a:pt x="1722" y="2149"/>
                      <a:pt x="1689" y="2143"/>
                      <a:pt x="1661" y="2130"/>
                    </a:cubicBezTo>
                    <a:cubicBezTo>
                      <a:pt x="1543" y="2071"/>
                      <a:pt x="1444" y="2029"/>
                      <a:pt x="1350" y="1996"/>
                    </a:cubicBezTo>
                    <a:cubicBezTo>
                      <a:pt x="1328" y="1989"/>
                      <a:pt x="1228" y="1969"/>
                      <a:pt x="1102" y="1943"/>
                    </a:cubicBezTo>
                    <a:cubicBezTo>
                      <a:pt x="1020" y="1927"/>
                      <a:pt x="928" y="1909"/>
                      <a:pt x="838" y="1890"/>
                    </a:cubicBezTo>
                    <a:cubicBezTo>
                      <a:pt x="653" y="1851"/>
                      <a:pt x="503" y="1742"/>
                      <a:pt x="422" y="1683"/>
                    </a:cubicBezTo>
                    <a:cubicBezTo>
                      <a:pt x="399" y="1666"/>
                      <a:pt x="381" y="1653"/>
                      <a:pt x="369" y="1646"/>
                    </a:cubicBezTo>
                    <a:cubicBezTo>
                      <a:pt x="304" y="1609"/>
                      <a:pt x="179" y="1198"/>
                      <a:pt x="100" y="837"/>
                    </a:cubicBezTo>
                    <a:cubicBezTo>
                      <a:pt x="23" y="484"/>
                      <a:pt x="0" y="239"/>
                      <a:pt x="40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104" y="95"/>
                      <a:pt x="282" y="35"/>
                      <a:pt x="420" y="16"/>
                    </a:cubicBezTo>
                    <a:cubicBezTo>
                      <a:pt x="542" y="0"/>
                      <a:pt x="640" y="13"/>
                      <a:pt x="689" y="52"/>
                    </a:cubicBezTo>
                    <a:cubicBezTo>
                      <a:pt x="821" y="158"/>
                      <a:pt x="920" y="360"/>
                      <a:pt x="938" y="399"/>
                    </a:cubicBezTo>
                    <a:cubicBezTo>
                      <a:pt x="981" y="491"/>
                      <a:pt x="1054" y="604"/>
                      <a:pt x="1154" y="734"/>
                    </a:cubicBezTo>
                    <a:cubicBezTo>
                      <a:pt x="1186" y="776"/>
                      <a:pt x="1241" y="806"/>
                      <a:pt x="1297" y="811"/>
                    </a:cubicBezTo>
                    <a:cubicBezTo>
                      <a:pt x="1336" y="815"/>
                      <a:pt x="1369" y="806"/>
                      <a:pt x="1391" y="786"/>
                    </a:cubicBezTo>
                    <a:cubicBezTo>
                      <a:pt x="1397" y="780"/>
                      <a:pt x="1397" y="780"/>
                      <a:pt x="1397" y="780"/>
                    </a:cubicBezTo>
                    <a:cubicBezTo>
                      <a:pt x="1451" y="733"/>
                      <a:pt x="1516" y="673"/>
                      <a:pt x="1585" y="675"/>
                    </a:cubicBezTo>
                    <a:cubicBezTo>
                      <a:pt x="1708" y="679"/>
                      <a:pt x="1781" y="778"/>
                      <a:pt x="1797" y="813"/>
                    </a:cubicBezTo>
                    <a:cubicBezTo>
                      <a:pt x="1814" y="850"/>
                      <a:pt x="1797" y="1031"/>
                      <a:pt x="1718" y="1078"/>
                    </a:cubicBezTo>
                    <a:cubicBezTo>
                      <a:pt x="1680" y="1100"/>
                      <a:pt x="1623" y="1104"/>
                      <a:pt x="1572" y="1108"/>
                    </a:cubicBezTo>
                    <a:cubicBezTo>
                      <a:pt x="1517" y="1112"/>
                      <a:pt x="1464" y="1116"/>
                      <a:pt x="1450" y="1143"/>
                    </a:cubicBezTo>
                    <a:cubicBezTo>
                      <a:pt x="1419" y="1200"/>
                      <a:pt x="1394" y="1329"/>
                      <a:pt x="1471" y="1384"/>
                    </a:cubicBezTo>
                    <a:cubicBezTo>
                      <a:pt x="1483" y="1392"/>
                      <a:pt x="1495" y="1401"/>
                      <a:pt x="1508" y="1411"/>
                    </a:cubicBezTo>
                    <a:cubicBezTo>
                      <a:pt x="1591" y="1471"/>
                      <a:pt x="1704" y="1553"/>
                      <a:pt x="1788" y="1583"/>
                    </a:cubicBezTo>
                    <a:cubicBezTo>
                      <a:pt x="1829" y="1598"/>
                      <a:pt x="1886" y="1604"/>
                      <a:pt x="1946" y="1611"/>
                    </a:cubicBezTo>
                    <a:cubicBezTo>
                      <a:pt x="2060" y="1625"/>
                      <a:pt x="2178" y="1638"/>
                      <a:pt x="2199" y="1710"/>
                    </a:cubicBezTo>
                    <a:cubicBezTo>
                      <a:pt x="2232" y="1818"/>
                      <a:pt x="2207" y="1965"/>
                      <a:pt x="2096" y="2036"/>
                    </a:cubicBezTo>
                    <a:cubicBezTo>
                      <a:pt x="2015" y="2087"/>
                      <a:pt x="1872" y="2149"/>
                      <a:pt x="1757" y="2149"/>
                    </a:cubicBezTo>
                    <a:close/>
                    <a:moveTo>
                      <a:pt x="518" y="13"/>
                    </a:moveTo>
                    <a:cubicBezTo>
                      <a:pt x="488" y="13"/>
                      <a:pt x="455" y="16"/>
                      <a:pt x="421" y="20"/>
                    </a:cubicBezTo>
                    <a:cubicBezTo>
                      <a:pt x="253" y="43"/>
                      <a:pt x="98" y="111"/>
                      <a:pt x="44" y="186"/>
                    </a:cubicBezTo>
                    <a:cubicBezTo>
                      <a:pt x="4" y="241"/>
                      <a:pt x="27" y="484"/>
                      <a:pt x="104" y="836"/>
                    </a:cubicBezTo>
                    <a:cubicBezTo>
                      <a:pt x="183" y="1196"/>
                      <a:pt x="307" y="1606"/>
                      <a:pt x="371" y="1643"/>
                    </a:cubicBezTo>
                    <a:cubicBezTo>
                      <a:pt x="383" y="1650"/>
                      <a:pt x="401" y="1663"/>
                      <a:pt x="424" y="1679"/>
                    </a:cubicBezTo>
                    <a:cubicBezTo>
                      <a:pt x="505" y="1738"/>
                      <a:pt x="655" y="1847"/>
                      <a:pt x="839" y="1886"/>
                    </a:cubicBezTo>
                    <a:cubicBezTo>
                      <a:pt x="929" y="1905"/>
                      <a:pt x="1021" y="1923"/>
                      <a:pt x="1102" y="1939"/>
                    </a:cubicBezTo>
                    <a:cubicBezTo>
                      <a:pt x="1229" y="1965"/>
                      <a:pt x="1329" y="1985"/>
                      <a:pt x="1351" y="1992"/>
                    </a:cubicBezTo>
                    <a:cubicBezTo>
                      <a:pt x="1446" y="2025"/>
                      <a:pt x="1545" y="2068"/>
                      <a:pt x="1663" y="2126"/>
                    </a:cubicBezTo>
                    <a:cubicBezTo>
                      <a:pt x="1780" y="2183"/>
                      <a:pt x="1989" y="2099"/>
                      <a:pt x="2094" y="2032"/>
                    </a:cubicBezTo>
                    <a:cubicBezTo>
                      <a:pt x="2203" y="1962"/>
                      <a:pt x="2227" y="1818"/>
                      <a:pt x="2195" y="1711"/>
                    </a:cubicBezTo>
                    <a:cubicBezTo>
                      <a:pt x="2174" y="1642"/>
                      <a:pt x="2058" y="1628"/>
                      <a:pt x="1946" y="1616"/>
                    </a:cubicBezTo>
                    <a:cubicBezTo>
                      <a:pt x="1885" y="1609"/>
                      <a:pt x="1828" y="1602"/>
                      <a:pt x="1787" y="1587"/>
                    </a:cubicBezTo>
                    <a:cubicBezTo>
                      <a:pt x="1702" y="1556"/>
                      <a:pt x="1588" y="1474"/>
                      <a:pt x="1506" y="1414"/>
                    </a:cubicBezTo>
                    <a:cubicBezTo>
                      <a:pt x="1493" y="1405"/>
                      <a:pt x="1480" y="1396"/>
                      <a:pt x="1469" y="1388"/>
                    </a:cubicBezTo>
                    <a:cubicBezTo>
                      <a:pt x="1385" y="1328"/>
                      <a:pt x="1418" y="1193"/>
                      <a:pt x="1446" y="1141"/>
                    </a:cubicBezTo>
                    <a:cubicBezTo>
                      <a:pt x="1462" y="1112"/>
                      <a:pt x="1513" y="1108"/>
                      <a:pt x="1572" y="1104"/>
                    </a:cubicBezTo>
                    <a:cubicBezTo>
                      <a:pt x="1622" y="1100"/>
                      <a:pt x="1679" y="1096"/>
                      <a:pt x="1716" y="1074"/>
                    </a:cubicBezTo>
                    <a:cubicBezTo>
                      <a:pt x="1794" y="1028"/>
                      <a:pt x="1810" y="851"/>
                      <a:pt x="1793" y="815"/>
                    </a:cubicBezTo>
                    <a:cubicBezTo>
                      <a:pt x="1777" y="781"/>
                      <a:pt x="1706" y="683"/>
                      <a:pt x="1584" y="679"/>
                    </a:cubicBezTo>
                    <a:cubicBezTo>
                      <a:pt x="1583" y="679"/>
                      <a:pt x="1582" y="679"/>
                      <a:pt x="1581" y="679"/>
                    </a:cubicBezTo>
                    <a:cubicBezTo>
                      <a:pt x="1516" y="679"/>
                      <a:pt x="1452" y="737"/>
                      <a:pt x="1400" y="784"/>
                    </a:cubicBezTo>
                    <a:cubicBezTo>
                      <a:pt x="1394" y="789"/>
                      <a:pt x="1394" y="789"/>
                      <a:pt x="1394" y="789"/>
                    </a:cubicBezTo>
                    <a:cubicBezTo>
                      <a:pt x="1371" y="810"/>
                      <a:pt x="1337" y="819"/>
                      <a:pt x="1296" y="815"/>
                    </a:cubicBezTo>
                    <a:cubicBezTo>
                      <a:pt x="1239" y="810"/>
                      <a:pt x="1183" y="780"/>
                      <a:pt x="1150" y="737"/>
                    </a:cubicBezTo>
                    <a:cubicBezTo>
                      <a:pt x="1050" y="606"/>
                      <a:pt x="978" y="493"/>
                      <a:pt x="934" y="401"/>
                    </a:cubicBezTo>
                    <a:cubicBezTo>
                      <a:pt x="916" y="362"/>
                      <a:pt x="817" y="161"/>
                      <a:pt x="686" y="55"/>
                    </a:cubicBezTo>
                    <a:cubicBezTo>
                      <a:pt x="652" y="27"/>
                      <a:pt x="593" y="13"/>
                      <a:pt x="518" y="13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4"/>
              <p:cNvSpPr/>
              <p:nvPr/>
            </p:nvSpPr>
            <p:spPr>
              <a:xfrm rot="-3153880">
                <a:off x="8321314" y="4203185"/>
                <a:ext cx="276390" cy="251610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08" extrusionOk="0">
                    <a:moveTo>
                      <a:pt x="112" y="208"/>
                    </a:moveTo>
                    <a:cubicBezTo>
                      <a:pt x="107" y="208"/>
                      <a:pt x="102" y="208"/>
                      <a:pt x="97" y="207"/>
                    </a:cubicBezTo>
                    <a:cubicBezTo>
                      <a:pt x="67" y="204"/>
                      <a:pt x="37" y="184"/>
                      <a:pt x="18" y="157"/>
                    </a:cubicBezTo>
                    <a:cubicBezTo>
                      <a:pt x="5" y="137"/>
                      <a:pt x="0" y="115"/>
                      <a:pt x="5" y="97"/>
                    </a:cubicBezTo>
                    <a:cubicBezTo>
                      <a:pt x="17" y="54"/>
                      <a:pt x="51" y="28"/>
                      <a:pt x="121" y="7"/>
                    </a:cubicBezTo>
                    <a:cubicBezTo>
                      <a:pt x="144" y="0"/>
                      <a:pt x="167" y="4"/>
                      <a:pt x="185" y="18"/>
                    </a:cubicBezTo>
                    <a:cubicBezTo>
                      <a:pt x="216" y="41"/>
                      <a:pt x="230" y="86"/>
                      <a:pt x="230" y="120"/>
                    </a:cubicBezTo>
                    <a:cubicBezTo>
                      <a:pt x="230" y="141"/>
                      <a:pt x="221" y="160"/>
                      <a:pt x="204" y="176"/>
                    </a:cubicBezTo>
                    <a:cubicBezTo>
                      <a:pt x="181" y="196"/>
                      <a:pt x="146" y="208"/>
                      <a:pt x="112" y="208"/>
                    </a:cubicBezTo>
                    <a:close/>
                    <a:moveTo>
                      <a:pt x="143" y="8"/>
                    </a:moveTo>
                    <a:cubicBezTo>
                      <a:pt x="137" y="8"/>
                      <a:pt x="129" y="9"/>
                      <a:pt x="122" y="11"/>
                    </a:cubicBezTo>
                    <a:cubicBezTo>
                      <a:pt x="54" y="31"/>
                      <a:pt x="20" y="57"/>
                      <a:pt x="9" y="98"/>
                    </a:cubicBezTo>
                    <a:cubicBezTo>
                      <a:pt x="4" y="115"/>
                      <a:pt x="9" y="135"/>
                      <a:pt x="22" y="154"/>
                    </a:cubicBezTo>
                    <a:cubicBezTo>
                      <a:pt x="40" y="181"/>
                      <a:pt x="69" y="200"/>
                      <a:pt x="98" y="203"/>
                    </a:cubicBezTo>
                    <a:cubicBezTo>
                      <a:pt x="134" y="208"/>
                      <a:pt x="175" y="195"/>
                      <a:pt x="201" y="173"/>
                    </a:cubicBezTo>
                    <a:cubicBezTo>
                      <a:pt x="217" y="158"/>
                      <a:pt x="226" y="140"/>
                      <a:pt x="226" y="120"/>
                    </a:cubicBezTo>
                    <a:cubicBezTo>
                      <a:pt x="226" y="87"/>
                      <a:pt x="213" y="44"/>
                      <a:pt x="183" y="21"/>
                    </a:cubicBezTo>
                    <a:cubicBezTo>
                      <a:pt x="171" y="12"/>
                      <a:pt x="158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536;p14"/>
              <p:cNvSpPr/>
              <p:nvPr/>
            </p:nvSpPr>
            <p:spPr>
              <a:xfrm rot="-3153881">
                <a:off x="9059897" y="4564360"/>
                <a:ext cx="756735" cy="590902"/>
              </a:xfrm>
              <a:custGeom>
                <a:avLst/>
                <a:gdLst/>
                <a:ahLst/>
                <a:cxnLst/>
                <a:rect l="l" t="t" r="r" b="b"/>
                <a:pathLst>
                  <a:path w="631" h="491" extrusionOk="0">
                    <a:moveTo>
                      <a:pt x="395" y="458"/>
                    </a:moveTo>
                    <a:cubicBezTo>
                      <a:pt x="376" y="458"/>
                      <a:pt x="357" y="453"/>
                      <a:pt x="339" y="443"/>
                    </a:cubicBezTo>
                    <a:cubicBezTo>
                      <a:pt x="256" y="396"/>
                      <a:pt x="73" y="283"/>
                      <a:pt x="35" y="233"/>
                    </a:cubicBezTo>
                    <a:cubicBezTo>
                      <a:pt x="9" y="198"/>
                      <a:pt x="0" y="103"/>
                      <a:pt x="28" y="45"/>
                    </a:cubicBezTo>
                    <a:cubicBezTo>
                      <a:pt x="40" y="18"/>
                      <a:pt x="60" y="3"/>
                      <a:pt x="83" y="2"/>
                    </a:cubicBezTo>
                    <a:cubicBezTo>
                      <a:pt x="136" y="0"/>
                      <a:pt x="198" y="40"/>
                      <a:pt x="252" y="75"/>
                    </a:cubicBezTo>
                    <a:cubicBezTo>
                      <a:pt x="282" y="94"/>
                      <a:pt x="311" y="113"/>
                      <a:pt x="334" y="121"/>
                    </a:cubicBezTo>
                    <a:cubicBezTo>
                      <a:pt x="400" y="146"/>
                      <a:pt x="506" y="152"/>
                      <a:pt x="570" y="155"/>
                    </a:cubicBezTo>
                    <a:cubicBezTo>
                      <a:pt x="580" y="156"/>
                      <a:pt x="580" y="156"/>
                      <a:pt x="580" y="156"/>
                    </a:cubicBezTo>
                    <a:cubicBezTo>
                      <a:pt x="596" y="157"/>
                      <a:pt x="607" y="166"/>
                      <a:pt x="614" y="182"/>
                    </a:cubicBezTo>
                    <a:cubicBezTo>
                      <a:pt x="631" y="224"/>
                      <a:pt x="615" y="307"/>
                      <a:pt x="582" y="345"/>
                    </a:cubicBezTo>
                    <a:cubicBezTo>
                      <a:pt x="549" y="383"/>
                      <a:pt x="473" y="458"/>
                      <a:pt x="395" y="458"/>
                    </a:cubicBezTo>
                    <a:close/>
                    <a:moveTo>
                      <a:pt x="87" y="6"/>
                    </a:moveTo>
                    <a:cubicBezTo>
                      <a:pt x="86" y="6"/>
                      <a:pt x="85" y="6"/>
                      <a:pt x="83" y="7"/>
                    </a:cubicBezTo>
                    <a:cubicBezTo>
                      <a:pt x="61" y="7"/>
                      <a:pt x="43" y="21"/>
                      <a:pt x="31" y="47"/>
                    </a:cubicBezTo>
                    <a:cubicBezTo>
                      <a:pt x="5" y="102"/>
                      <a:pt x="14" y="197"/>
                      <a:pt x="39" y="230"/>
                    </a:cubicBezTo>
                    <a:cubicBezTo>
                      <a:pt x="76" y="280"/>
                      <a:pt x="259" y="392"/>
                      <a:pt x="341" y="439"/>
                    </a:cubicBezTo>
                    <a:cubicBezTo>
                      <a:pt x="433" y="491"/>
                      <a:pt x="538" y="388"/>
                      <a:pt x="579" y="342"/>
                    </a:cubicBezTo>
                    <a:cubicBezTo>
                      <a:pt x="611" y="305"/>
                      <a:pt x="627" y="224"/>
                      <a:pt x="610" y="184"/>
                    </a:cubicBezTo>
                    <a:cubicBezTo>
                      <a:pt x="604" y="169"/>
                      <a:pt x="594" y="161"/>
                      <a:pt x="580" y="160"/>
                    </a:cubicBezTo>
                    <a:cubicBezTo>
                      <a:pt x="570" y="160"/>
                      <a:pt x="570" y="160"/>
                      <a:pt x="570" y="160"/>
                    </a:cubicBezTo>
                    <a:cubicBezTo>
                      <a:pt x="506" y="156"/>
                      <a:pt x="399" y="150"/>
                      <a:pt x="333" y="125"/>
                    </a:cubicBezTo>
                    <a:cubicBezTo>
                      <a:pt x="309" y="116"/>
                      <a:pt x="280" y="98"/>
                      <a:pt x="250" y="78"/>
                    </a:cubicBezTo>
                    <a:cubicBezTo>
                      <a:pt x="198" y="45"/>
                      <a:pt x="138" y="6"/>
                      <a:pt x="87" y="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537;p14"/>
              <p:cNvSpPr/>
              <p:nvPr/>
            </p:nvSpPr>
            <p:spPr>
              <a:xfrm rot="-3153883">
                <a:off x="7232204" y="4160970"/>
                <a:ext cx="1385758" cy="1942353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615" extrusionOk="0">
                    <a:moveTo>
                      <a:pt x="838" y="1607"/>
                    </a:moveTo>
                    <a:cubicBezTo>
                      <a:pt x="799" y="1607"/>
                      <a:pt x="760" y="1598"/>
                      <a:pt x="722" y="1581"/>
                    </a:cubicBezTo>
                    <a:cubicBezTo>
                      <a:pt x="555" y="1501"/>
                      <a:pt x="192" y="1237"/>
                      <a:pt x="153" y="1155"/>
                    </a:cubicBezTo>
                    <a:cubicBezTo>
                      <a:pt x="116" y="1079"/>
                      <a:pt x="56" y="680"/>
                      <a:pt x="31" y="509"/>
                    </a:cubicBezTo>
                    <a:cubicBezTo>
                      <a:pt x="28" y="489"/>
                      <a:pt x="25" y="473"/>
                      <a:pt x="23" y="461"/>
                    </a:cubicBezTo>
                    <a:cubicBezTo>
                      <a:pt x="0" y="309"/>
                      <a:pt x="9" y="72"/>
                      <a:pt x="128" y="41"/>
                    </a:cubicBezTo>
                    <a:cubicBezTo>
                      <a:pt x="287" y="0"/>
                      <a:pt x="477" y="16"/>
                      <a:pt x="544" y="146"/>
                    </a:cubicBezTo>
                    <a:cubicBezTo>
                      <a:pt x="591" y="237"/>
                      <a:pt x="667" y="366"/>
                      <a:pt x="712" y="444"/>
                    </a:cubicBezTo>
                    <a:cubicBezTo>
                      <a:pt x="728" y="470"/>
                      <a:pt x="740" y="491"/>
                      <a:pt x="747" y="504"/>
                    </a:cubicBezTo>
                    <a:cubicBezTo>
                      <a:pt x="795" y="589"/>
                      <a:pt x="937" y="715"/>
                      <a:pt x="1020" y="757"/>
                    </a:cubicBezTo>
                    <a:cubicBezTo>
                      <a:pt x="1104" y="802"/>
                      <a:pt x="1154" y="983"/>
                      <a:pt x="1128" y="1081"/>
                    </a:cubicBezTo>
                    <a:cubicBezTo>
                      <a:pt x="1103" y="1172"/>
                      <a:pt x="1058" y="1341"/>
                      <a:pt x="1054" y="1446"/>
                    </a:cubicBezTo>
                    <a:cubicBezTo>
                      <a:pt x="1052" y="1492"/>
                      <a:pt x="1019" y="1540"/>
                      <a:pt x="967" y="1572"/>
                    </a:cubicBezTo>
                    <a:cubicBezTo>
                      <a:pt x="928" y="1595"/>
                      <a:pt x="883" y="1607"/>
                      <a:pt x="838" y="1607"/>
                    </a:cubicBezTo>
                    <a:close/>
                    <a:moveTo>
                      <a:pt x="129" y="43"/>
                    </a:moveTo>
                    <a:cubicBezTo>
                      <a:pt x="129" y="45"/>
                      <a:pt x="129" y="45"/>
                      <a:pt x="129" y="45"/>
                    </a:cubicBezTo>
                    <a:cubicBezTo>
                      <a:pt x="13" y="76"/>
                      <a:pt x="5" y="310"/>
                      <a:pt x="28" y="460"/>
                    </a:cubicBezTo>
                    <a:cubicBezTo>
                      <a:pt x="29" y="472"/>
                      <a:pt x="32" y="489"/>
                      <a:pt x="35" y="509"/>
                    </a:cubicBezTo>
                    <a:cubicBezTo>
                      <a:pt x="61" y="679"/>
                      <a:pt x="121" y="1078"/>
                      <a:pt x="157" y="1153"/>
                    </a:cubicBezTo>
                    <a:cubicBezTo>
                      <a:pt x="196" y="1235"/>
                      <a:pt x="557" y="1497"/>
                      <a:pt x="724" y="1577"/>
                    </a:cubicBezTo>
                    <a:cubicBezTo>
                      <a:pt x="803" y="1615"/>
                      <a:pt x="893" y="1611"/>
                      <a:pt x="965" y="1568"/>
                    </a:cubicBezTo>
                    <a:cubicBezTo>
                      <a:pt x="1016" y="1537"/>
                      <a:pt x="1048" y="1491"/>
                      <a:pt x="1050" y="1446"/>
                    </a:cubicBezTo>
                    <a:cubicBezTo>
                      <a:pt x="1053" y="1340"/>
                      <a:pt x="1099" y="1171"/>
                      <a:pt x="1124" y="1080"/>
                    </a:cubicBezTo>
                    <a:cubicBezTo>
                      <a:pt x="1150" y="983"/>
                      <a:pt x="1101" y="805"/>
                      <a:pt x="1018" y="761"/>
                    </a:cubicBezTo>
                    <a:cubicBezTo>
                      <a:pt x="935" y="718"/>
                      <a:pt x="792" y="592"/>
                      <a:pt x="744" y="506"/>
                    </a:cubicBezTo>
                    <a:cubicBezTo>
                      <a:pt x="737" y="493"/>
                      <a:pt x="724" y="472"/>
                      <a:pt x="709" y="446"/>
                    </a:cubicBezTo>
                    <a:cubicBezTo>
                      <a:pt x="663" y="368"/>
                      <a:pt x="587" y="239"/>
                      <a:pt x="541" y="147"/>
                    </a:cubicBezTo>
                    <a:cubicBezTo>
                      <a:pt x="475" y="20"/>
                      <a:pt x="287" y="4"/>
                      <a:pt x="129" y="45"/>
                    </a:cubicBezTo>
                    <a:lnTo>
                      <a:pt x="129" y="43"/>
                    </a:ln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4"/>
              <p:cNvSpPr/>
              <p:nvPr/>
            </p:nvSpPr>
            <p:spPr>
              <a:xfrm rot="-3153878">
                <a:off x="7428695" y="4433917"/>
                <a:ext cx="913039" cy="1441039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199" extrusionOk="0">
                    <a:moveTo>
                      <a:pt x="589" y="1199"/>
                    </a:moveTo>
                    <a:cubicBezTo>
                      <a:pt x="522" y="1199"/>
                      <a:pt x="413" y="1109"/>
                      <a:pt x="324" y="1035"/>
                    </a:cubicBezTo>
                    <a:cubicBezTo>
                      <a:pt x="275" y="995"/>
                      <a:pt x="233" y="960"/>
                      <a:pt x="205" y="945"/>
                    </a:cubicBezTo>
                    <a:cubicBezTo>
                      <a:pt x="117" y="897"/>
                      <a:pt x="38" y="709"/>
                      <a:pt x="30" y="585"/>
                    </a:cubicBezTo>
                    <a:cubicBezTo>
                      <a:pt x="29" y="568"/>
                      <a:pt x="29" y="568"/>
                      <a:pt x="29" y="568"/>
                    </a:cubicBezTo>
                    <a:cubicBezTo>
                      <a:pt x="20" y="424"/>
                      <a:pt x="0" y="87"/>
                      <a:pt x="57" y="33"/>
                    </a:cubicBezTo>
                    <a:cubicBezTo>
                      <a:pt x="81" y="11"/>
                      <a:pt x="120" y="0"/>
                      <a:pt x="164" y="5"/>
                    </a:cubicBezTo>
                    <a:cubicBezTo>
                      <a:pt x="228" y="12"/>
                      <a:pt x="290" y="48"/>
                      <a:pt x="326" y="100"/>
                    </a:cubicBezTo>
                    <a:cubicBezTo>
                      <a:pt x="353" y="140"/>
                      <a:pt x="375" y="197"/>
                      <a:pt x="397" y="257"/>
                    </a:cubicBezTo>
                    <a:cubicBezTo>
                      <a:pt x="428" y="339"/>
                      <a:pt x="460" y="425"/>
                      <a:pt x="510" y="461"/>
                    </a:cubicBezTo>
                    <a:cubicBezTo>
                      <a:pt x="523" y="471"/>
                      <a:pt x="538" y="481"/>
                      <a:pt x="554" y="492"/>
                    </a:cubicBezTo>
                    <a:cubicBezTo>
                      <a:pt x="640" y="550"/>
                      <a:pt x="759" y="630"/>
                      <a:pt x="743" y="762"/>
                    </a:cubicBezTo>
                    <a:cubicBezTo>
                      <a:pt x="742" y="772"/>
                      <a:pt x="741" y="783"/>
                      <a:pt x="739" y="794"/>
                    </a:cubicBezTo>
                    <a:cubicBezTo>
                      <a:pt x="721" y="950"/>
                      <a:pt x="696" y="1164"/>
                      <a:pt x="609" y="1196"/>
                    </a:cubicBezTo>
                    <a:cubicBezTo>
                      <a:pt x="603" y="1198"/>
                      <a:pt x="596" y="1199"/>
                      <a:pt x="589" y="1199"/>
                    </a:cubicBezTo>
                    <a:close/>
                    <a:moveTo>
                      <a:pt x="143" y="8"/>
                    </a:moveTo>
                    <a:cubicBezTo>
                      <a:pt x="109" y="8"/>
                      <a:pt x="79" y="18"/>
                      <a:pt x="60" y="36"/>
                    </a:cubicBezTo>
                    <a:cubicBezTo>
                      <a:pt x="4" y="89"/>
                      <a:pt x="25" y="436"/>
                      <a:pt x="33" y="567"/>
                    </a:cubicBezTo>
                    <a:cubicBezTo>
                      <a:pt x="34" y="585"/>
                      <a:pt x="34" y="585"/>
                      <a:pt x="34" y="585"/>
                    </a:cubicBezTo>
                    <a:cubicBezTo>
                      <a:pt x="42" y="708"/>
                      <a:pt x="120" y="894"/>
                      <a:pt x="207" y="941"/>
                    </a:cubicBezTo>
                    <a:cubicBezTo>
                      <a:pt x="236" y="957"/>
                      <a:pt x="278" y="992"/>
                      <a:pt x="327" y="1032"/>
                    </a:cubicBezTo>
                    <a:cubicBezTo>
                      <a:pt x="415" y="1105"/>
                      <a:pt x="523" y="1195"/>
                      <a:pt x="589" y="1195"/>
                    </a:cubicBezTo>
                    <a:cubicBezTo>
                      <a:pt x="595" y="1195"/>
                      <a:pt x="602" y="1194"/>
                      <a:pt x="608" y="1192"/>
                    </a:cubicBezTo>
                    <a:cubicBezTo>
                      <a:pt x="693" y="1161"/>
                      <a:pt x="717" y="949"/>
                      <a:pt x="735" y="793"/>
                    </a:cubicBezTo>
                    <a:cubicBezTo>
                      <a:pt x="737" y="782"/>
                      <a:pt x="738" y="772"/>
                      <a:pt x="739" y="762"/>
                    </a:cubicBezTo>
                    <a:cubicBezTo>
                      <a:pt x="755" y="632"/>
                      <a:pt x="637" y="553"/>
                      <a:pt x="552" y="495"/>
                    </a:cubicBezTo>
                    <a:cubicBezTo>
                      <a:pt x="536" y="485"/>
                      <a:pt x="520" y="474"/>
                      <a:pt x="507" y="465"/>
                    </a:cubicBezTo>
                    <a:cubicBezTo>
                      <a:pt x="457" y="427"/>
                      <a:pt x="425" y="341"/>
                      <a:pt x="393" y="258"/>
                    </a:cubicBezTo>
                    <a:cubicBezTo>
                      <a:pt x="371" y="198"/>
                      <a:pt x="350" y="142"/>
                      <a:pt x="322" y="102"/>
                    </a:cubicBezTo>
                    <a:cubicBezTo>
                      <a:pt x="287" y="52"/>
                      <a:pt x="226" y="16"/>
                      <a:pt x="163" y="9"/>
                    </a:cubicBezTo>
                    <a:cubicBezTo>
                      <a:pt x="157" y="8"/>
                      <a:pt x="150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14"/>
              <p:cNvSpPr/>
              <p:nvPr/>
            </p:nvSpPr>
            <p:spPr>
              <a:xfrm rot="-3153879">
                <a:off x="7440314" y="4854408"/>
                <a:ext cx="348823" cy="560404"/>
              </a:xfrm>
              <a:custGeom>
                <a:avLst/>
                <a:gdLst/>
                <a:ahLst/>
                <a:cxnLst/>
                <a:rect l="l" t="t" r="r" b="b"/>
                <a:pathLst>
                  <a:path w="291" h="465" extrusionOk="0">
                    <a:moveTo>
                      <a:pt x="128" y="464"/>
                    </a:moveTo>
                    <a:cubicBezTo>
                      <a:pt x="99" y="464"/>
                      <a:pt x="73" y="455"/>
                      <a:pt x="52" y="437"/>
                    </a:cubicBezTo>
                    <a:cubicBezTo>
                      <a:pt x="18" y="408"/>
                      <a:pt x="0" y="358"/>
                      <a:pt x="1" y="302"/>
                    </a:cubicBezTo>
                    <a:cubicBezTo>
                      <a:pt x="2" y="273"/>
                      <a:pt x="13" y="22"/>
                      <a:pt x="67" y="10"/>
                    </a:cubicBezTo>
                    <a:cubicBezTo>
                      <a:pt x="110" y="0"/>
                      <a:pt x="192" y="41"/>
                      <a:pt x="216" y="125"/>
                    </a:cubicBezTo>
                    <a:cubicBezTo>
                      <a:pt x="225" y="155"/>
                      <a:pt x="230" y="184"/>
                      <a:pt x="235" y="212"/>
                    </a:cubicBezTo>
                    <a:cubicBezTo>
                      <a:pt x="244" y="260"/>
                      <a:pt x="253" y="306"/>
                      <a:pt x="276" y="343"/>
                    </a:cubicBezTo>
                    <a:cubicBezTo>
                      <a:pt x="288" y="363"/>
                      <a:pt x="291" y="381"/>
                      <a:pt x="284" y="397"/>
                    </a:cubicBezTo>
                    <a:cubicBezTo>
                      <a:pt x="272" y="425"/>
                      <a:pt x="229" y="447"/>
                      <a:pt x="158" y="461"/>
                    </a:cubicBezTo>
                    <a:cubicBezTo>
                      <a:pt x="148" y="463"/>
                      <a:pt x="138" y="464"/>
                      <a:pt x="128" y="464"/>
                    </a:cubicBezTo>
                    <a:close/>
                    <a:moveTo>
                      <a:pt x="81" y="12"/>
                    </a:moveTo>
                    <a:cubicBezTo>
                      <a:pt x="76" y="12"/>
                      <a:pt x="72" y="13"/>
                      <a:pt x="67" y="14"/>
                    </a:cubicBezTo>
                    <a:cubicBezTo>
                      <a:pt x="26" y="23"/>
                      <a:pt x="9" y="206"/>
                      <a:pt x="6" y="302"/>
                    </a:cubicBezTo>
                    <a:cubicBezTo>
                      <a:pt x="4" y="356"/>
                      <a:pt x="22" y="406"/>
                      <a:pt x="55" y="433"/>
                    </a:cubicBezTo>
                    <a:cubicBezTo>
                      <a:pt x="82" y="457"/>
                      <a:pt x="117" y="465"/>
                      <a:pt x="157" y="457"/>
                    </a:cubicBezTo>
                    <a:cubicBezTo>
                      <a:pt x="227" y="443"/>
                      <a:pt x="269" y="422"/>
                      <a:pt x="280" y="396"/>
                    </a:cubicBezTo>
                    <a:cubicBezTo>
                      <a:pt x="287" y="381"/>
                      <a:pt x="284" y="364"/>
                      <a:pt x="272" y="346"/>
                    </a:cubicBezTo>
                    <a:cubicBezTo>
                      <a:pt x="249" y="308"/>
                      <a:pt x="240" y="261"/>
                      <a:pt x="231" y="212"/>
                    </a:cubicBezTo>
                    <a:cubicBezTo>
                      <a:pt x="226" y="185"/>
                      <a:pt x="221" y="156"/>
                      <a:pt x="212" y="126"/>
                    </a:cubicBezTo>
                    <a:cubicBezTo>
                      <a:pt x="191" y="52"/>
                      <a:pt x="124" y="12"/>
                      <a:pt x="8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14"/>
              <p:cNvSpPr/>
              <p:nvPr/>
            </p:nvSpPr>
            <p:spPr>
              <a:xfrm rot="-3153880">
                <a:off x="8207583" y="5119597"/>
                <a:ext cx="251609" cy="297357"/>
              </a:xfrm>
              <a:custGeom>
                <a:avLst/>
                <a:gdLst/>
                <a:ahLst/>
                <a:cxnLst/>
                <a:rect l="l" t="t" r="r" b="b"/>
                <a:pathLst>
                  <a:path w="210" h="247" extrusionOk="0">
                    <a:moveTo>
                      <a:pt x="114" y="237"/>
                    </a:moveTo>
                    <a:cubicBezTo>
                      <a:pt x="73" y="237"/>
                      <a:pt x="32" y="180"/>
                      <a:pt x="7" y="122"/>
                    </a:cubicBezTo>
                    <a:cubicBezTo>
                      <a:pt x="0" y="107"/>
                      <a:pt x="0" y="92"/>
                      <a:pt x="7" y="78"/>
                    </a:cubicBezTo>
                    <a:cubicBezTo>
                      <a:pt x="24" y="40"/>
                      <a:pt x="78" y="14"/>
                      <a:pt x="104" y="5"/>
                    </a:cubicBezTo>
                    <a:cubicBezTo>
                      <a:pt x="117" y="0"/>
                      <a:pt x="135" y="5"/>
                      <a:pt x="154" y="17"/>
                    </a:cubicBezTo>
                    <a:cubicBezTo>
                      <a:pt x="178" y="34"/>
                      <a:pt x="204" y="64"/>
                      <a:pt x="206" y="95"/>
                    </a:cubicBezTo>
                    <a:cubicBezTo>
                      <a:pt x="210" y="146"/>
                      <a:pt x="179" y="216"/>
                      <a:pt x="131" y="234"/>
                    </a:cubicBezTo>
                    <a:cubicBezTo>
                      <a:pt x="126" y="236"/>
                      <a:pt x="120" y="237"/>
                      <a:pt x="114" y="237"/>
                    </a:cubicBezTo>
                    <a:close/>
                    <a:moveTo>
                      <a:pt x="115" y="7"/>
                    </a:moveTo>
                    <a:cubicBezTo>
                      <a:pt x="111" y="7"/>
                      <a:pt x="108" y="8"/>
                      <a:pt x="105" y="9"/>
                    </a:cubicBezTo>
                    <a:cubicBezTo>
                      <a:pt x="85" y="16"/>
                      <a:pt x="27" y="42"/>
                      <a:pt x="11" y="79"/>
                    </a:cubicBezTo>
                    <a:cubicBezTo>
                      <a:pt x="5" y="93"/>
                      <a:pt x="5" y="107"/>
                      <a:pt x="11" y="120"/>
                    </a:cubicBezTo>
                    <a:cubicBezTo>
                      <a:pt x="37" y="182"/>
                      <a:pt x="85" y="247"/>
                      <a:pt x="130" y="230"/>
                    </a:cubicBezTo>
                    <a:cubicBezTo>
                      <a:pt x="176" y="212"/>
                      <a:pt x="206" y="144"/>
                      <a:pt x="202" y="96"/>
                    </a:cubicBezTo>
                    <a:cubicBezTo>
                      <a:pt x="200" y="66"/>
                      <a:pt x="175" y="37"/>
                      <a:pt x="152" y="21"/>
                    </a:cubicBezTo>
                    <a:cubicBezTo>
                      <a:pt x="138" y="12"/>
                      <a:pt x="125" y="7"/>
                      <a:pt x="115" y="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4"/>
              <p:cNvSpPr/>
              <p:nvPr/>
            </p:nvSpPr>
            <p:spPr>
              <a:xfrm rot="-3153878">
                <a:off x="9301266" y="4699738"/>
                <a:ext cx="360260" cy="232548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92" extrusionOk="0">
                    <a:moveTo>
                      <a:pt x="202" y="185"/>
                    </a:moveTo>
                    <a:cubicBezTo>
                      <a:pt x="178" y="185"/>
                      <a:pt x="156" y="174"/>
                      <a:pt x="135" y="164"/>
                    </a:cubicBezTo>
                    <a:cubicBezTo>
                      <a:pt x="132" y="162"/>
                      <a:pt x="132" y="162"/>
                      <a:pt x="132" y="162"/>
                    </a:cubicBezTo>
                    <a:cubicBezTo>
                      <a:pt x="103" y="147"/>
                      <a:pt x="42" y="117"/>
                      <a:pt x="21" y="96"/>
                    </a:cubicBezTo>
                    <a:cubicBezTo>
                      <a:pt x="1" y="76"/>
                      <a:pt x="0" y="52"/>
                      <a:pt x="18" y="24"/>
                    </a:cubicBezTo>
                    <a:cubicBezTo>
                      <a:pt x="35" y="0"/>
                      <a:pt x="80" y="24"/>
                      <a:pt x="120" y="46"/>
                    </a:cubicBezTo>
                    <a:cubicBezTo>
                      <a:pt x="124" y="48"/>
                      <a:pt x="124" y="48"/>
                      <a:pt x="124" y="48"/>
                    </a:cubicBezTo>
                    <a:cubicBezTo>
                      <a:pt x="128" y="50"/>
                      <a:pt x="133" y="52"/>
                      <a:pt x="137" y="54"/>
                    </a:cubicBezTo>
                    <a:cubicBezTo>
                      <a:pt x="169" y="72"/>
                      <a:pt x="192" y="84"/>
                      <a:pt x="213" y="84"/>
                    </a:cubicBezTo>
                    <a:cubicBezTo>
                      <a:pt x="217" y="84"/>
                      <a:pt x="222" y="84"/>
                      <a:pt x="227" y="84"/>
                    </a:cubicBezTo>
                    <a:cubicBezTo>
                      <a:pt x="249" y="82"/>
                      <a:pt x="273" y="81"/>
                      <a:pt x="291" y="101"/>
                    </a:cubicBezTo>
                    <a:cubicBezTo>
                      <a:pt x="297" y="107"/>
                      <a:pt x="299" y="115"/>
                      <a:pt x="298" y="122"/>
                    </a:cubicBezTo>
                    <a:cubicBezTo>
                      <a:pt x="295" y="139"/>
                      <a:pt x="275" y="156"/>
                      <a:pt x="240" y="175"/>
                    </a:cubicBezTo>
                    <a:cubicBezTo>
                      <a:pt x="227" y="182"/>
                      <a:pt x="214" y="185"/>
                      <a:pt x="202" y="185"/>
                    </a:cubicBezTo>
                    <a:close/>
                    <a:moveTo>
                      <a:pt x="40" y="18"/>
                    </a:moveTo>
                    <a:cubicBezTo>
                      <a:pt x="32" y="18"/>
                      <a:pt x="26" y="21"/>
                      <a:pt x="22" y="27"/>
                    </a:cubicBezTo>
                    <a:cubicBezTo>
                      <a:pt x="4" y="52"/>
                      <a:pt x="5" y="74"/>
                      <a:pt x="24" y="93"/>
                    </a:cubicBezTo>
                    <a:cubicBezTo>
                      <a:pt x="45" y="114"/>
                      <a:pt x="105" y="144"/>
                      <a:pt x="134" y="158"/>
                    </a:cubicBezTo>
                    <a:cubicBezTo>
                      <a:pt x="137" y="160"/>
                      <a:pt x="137" y="160"/>
                      <a:pt x="137" y="160"/>
                    </a:cubicBezTo>
                    <a:cubicBezTo>
                      <a:pt x="168" y="175"/>
                      <a:pt x="201" y="192"/>
                      <a:pt x="238" y="172"/>
                    </a:cubicBezTo>
                    <a:cubicBezTo>
                      <a:pt x="272" y="154"/>
                      <a:pt x="291" y="136"/>
                      <a:pt x="293" y="122"/>
                    </a:cubicBezTo>
                    <a:cubicBezTo>
                      <a:pt x="295" y="115"/>
                      <a:pt x="293" y="109"/>
                      <a:pt x="288" y="104"/>
                    </a:cubicBezTo>
                    <a:cubicBezTo>
                      <a:pt x="271" y="85"/>
                      <a:pt x="248" y="87"/>
                      <a:pt x="227" y="88"/>
                    </a:cubicBezTo>
                    <a:cubicBezTo>
                      <a:pt x="222" y="88"/>
                      <a:pt x="217" y="88"/>
                      <a:pt x="213" y="88"/>
                    </a:cubicBezTo>
                    <a:cubicBezTo>
                      <a:pt x="191" y="88"/>
                      <a:pt x="167" y="76"/>
                      <a:pt x="135" y="58"/>
                    </a:cubicBezTo>
                    <a:cubicBezTo>
                      <a:pt x="131" y="56"/>
                      <a:pt x="126" y="54"/>
                      <a:pt x="122" y="51"/>
                    </a:cubicBezTo>
                    <a:cubicBezTo>
                      <a:pt x="118" y="49"/>
                      <a:pt x="118" y="49"/>
                      <a:pt x="118" y="49"/>
                    </a:cubicBezTo>
                    <a:cubicBezTo>
                      <a:pt x="92" y="35"/>
                      <a:pt x="60" y="18"/>
                      <a:pt x="40" y="1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4"/>
            <p:cNvGrpSpPr/>
            <p:nvPr/>
          </p:nvGrpSpPr>
          <p:grpSpPr>
            <a:xfrm rot="1598823">
              <a:off x="-1416593" y="3263467"/>
              <a:ext cx="3666961" cy="2834682"/>
              <a:chOff x="-2212989" y="-1005507"/>
              <a:chExt cx="3666904" cy="2834639"/>
            </a:xfrm>
          </p:grpSpPr>
          <p:sp>
            <p:nvSpPr>
              <p:cNvPr id="543" name="Google Shape;543;p14"/>
              <p:cNvSpPr/>
              <p:nvPr/>
            </p:nvSpPr>
            <p:spPr>
              <a:xfrm rot="-280549">
                <a:off x="-24932" y="-582158"/>
                <a:ext cx="1427693" cy="1313328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1091" extrusionOk="0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4"/>
              <p:cNvSpPr/>
              <p:nvPr/>
            </p:nvSpPr>
            <p:spPr>
              <a:xfrm rot="-280549">
                <a:off x="254942" y="-423352"/>
                <a:ext cx="893975" cy="846323"/>
              </a:xfrm>
              <a:custGeom>
                <a:avLst/>
                <a:gdLst/>
                <a:ahLst/>
                <a:cxnLst/>
                <a:rect l="l" t="t" r="r" b="b"/>
                <a:pathLst>
                  <a:path w="744" h="705" extrusionOk="0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545;p14"/>
              <p:cNvSpPr/>
              <p:nvPr/>
            </p:nvSpPr>
            <p:spPr>
              <a:xfrm rot="-280535">
                <a:off x="448947" y="-89603"/>
                <a:ext cx="320230" cy="316418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4" extrusionOk="0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546;p14"/>
              <p:cNvSpPr/>
              <p:nvPr/>
            </p:nvSpPr>
            <p:spPr>
              <a:xfrm rot="-280549">
                <a:off x="-2110468" y="-900562"/>
                <a:ext cx="2681924" cy="2624750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2183" extrusionOk="0">
                    <a:moveTo>
                      <a:pt x="1757" y="2149"/>
                    </a:moveTo>
                    <a:cubicBezTo>
                      <a:pt x="1722" y="2149"/>
                      <a:pt x="1689" y="2143"/>
                      <a:pt x="1661" y="2130"/>
                    </a:cubicBezTo>
                    <a:cubicBezTo>
                      <a:pt x="1543" y="2071"/>
                      <a:pt x="1444" y="2029"/>
                      <a:pt x="1350" y="1996"/>
                    </a:cubicBezTo>
                    <a:cubicBezTo>
                      <a:pt x="1328" y="1989"/>
                      <a:pt x="1228" y="1969"/>
                      <a:pt x="1102" y="1943"/>
                    </a:cubicBezTo>
                    <a:cubicBezTo>
                      <a:pt x="1020" y="1927"/>
                      <a:pt x="928" y="1909"/>
                      <a:pt x="838" y="1890"/>
                    </a:cubicBezTo>
                    <a:cubicBezTo>
                      <a:pt x="653" y="1851"/>
                      <a:pt x="503" y="1742"/>
                      <a:pt x="422" y="1683"/>
                    </a:cubicBezTo>
                    <a:cubicBezTo>
                      <a:pt x="399" y="1666"/>
                      <a:pt x="381" y="1653"/>
                      <a:pt x="369" y="1646"/>
                    </a:cubicBezTo>
                    <a:cubicBezTo>
                      <a:pt x="304" y="1609"/>
                      <a:pt x="179" y="1198"/>
                      <a:pt x="100" y="837"/>
                    </a:cubicBezTo>
                    <a:cubicBezTo>
                      <a:pt x="23" y="484"/>
                      <a:pt x="0" y="239"/>
                      <a:pt x="40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104" y="95"/>
                      <a:pt x="282" y="35"/>
                      <a:pt x="420" y="16"/>
                    </a:cubicBezTo>
                    <a:cubicBezTo>
                      <a:pt x="542" y="0"/>
                      <a:pt x="640" y="13"/>
                      <a:pt x="689" y="52"/>
                    </a:cubicBezTo>
                    <a:cubicBezTo>
                      <a:pt x="821" y="158"/>
                      <a:pt x="920" y="360"/>
                      <a:pt x="938" y="399"/>
                    </a:cubicBezTo>
                    <a:cubicBezTo>
                      <a:pt x="981" y="491"/>
                      <a:pt x="1054" y="604"/>
                      <a:pt x="1154" y="734"/>
                    </a:cubicBezTo>
                    <a:cubicBezTo>
                      <a:pt x="1186" y="776"/>
                      <a:pt x="1241" y="806"/>
                      <a:pt x="1297" y="811"/>
                    </a:cubicBezTo>
                    <a:cubicBezTo>
                      <a:pt x="1336" y="815"/>
                      <a:pt x="1369" y="806"/>
                      <a:pt x="1391" y="786"/>
                    </a:cubicBezTo>
                    <a:cubicBezTo>
                      <a:pt x="1397" y="780"/>
                      <a:pt x="1397" y="780"/>
                      <a:pt x="1397" y="780"/>
                    </a:cubicBezTo>
                    <a:cubicBezTo>
                      <a:pt x="1451" y="733"/>
                      <a:pt x="1516" y="673"/>
                      <a:pt x="1585" y="675"/>
                    </a:cubicBezTo>
                    <a:cubicBezTo>
                      <a:pt x="1708" y="679"/>
                      <a:pt x="1781" y="778"/>
                      <a:pt x="1797" y="813"/>
                    </a:cubicBezTo>
                    <a:cubicBezTo>
                      <a:pt x="1814" y="850"/>
                      <a:pt x="1797" y="1031"/>
                      <a:pt x="1718" y="1078"/>
                    </a:cubicBezTo>
                    <a:cubicBezTo>
                      <a:pt x="1680" y="1100"/>
                      <a:pt x="1623" y="1104"/>
                      <a:pt x="1572" y="1108"/>
                    </a:cubicBezTo>
                    <a:cubicBezTo>
                      <a:pt x="1517" y="1112"/>
                      <a:pt x="1464" y="1116"/>
                      <a:pt x="1450" y="1143"/>
                    </a:cubicBezTo>
                    <a:cubicBezTo>
                      <a:pt x="1419" y="1200"/>
                      <a:pt x="1394" y="1329"/>
                      <a:pt x="1471" y="1384"/>
                    </a:cubicBezTo>
                    <a:cubicBezTo>
                      <a:pt x="1483" y="1392"/>
                      <a:pt x="1495" y="1401"/>
                      <a:pt x="1508" y="1411"/>
                    </a:cubicBezTo>
                    <a:cubicBezTo>
                      <a:pt x="1591" y="1471"/>
                      <a:pt x="1704" y="1553"/>
                      <a:pt x="1788" y="1583"/>
                    </a:cubicBezTo>
                    <a:cubicBezTo>
                      <a:pt x="1829" y="1598"/>
                      <a:pt x="1886" y="1604"/>
                      <a:pt x="1946" y="1611"/>
                    </a:cubicBezTo>
                    <a:cubicBezTo>
                      <a:pt x="2060" y="1625"/>
                      <a:pt x="2178" y="1638"/>
                      <a:pt x="2199" y="1710"/>
                    </a:cubicBezTo>
                    <a:cubicBezTo>
                      <a:pt x="2232" y="1818"/>
                      <a:pt x="2207" y="1965"/>
                      <a:pt x="2096" y="2036"/>
                    </a:cubicBezTo>
                    <a:cubicBezTo>
                      <a:pt x="2015" y="2087"/>
                      <a:pt x="1872" y="2149"/>
                      <a:pt x="1757" y="2149"/>
                    </a:cubicBezTo>
                    <a:close/>
                    <a:moveTo>
                      <a:pt x="518" y="13"/>
                    </a:moveTo>
                    <a:cubicBezTo>
                      <a:pt x="488" y="13"/>
                      <a:pt x="455" y="16"/>
                      <a:pt x="421" y="20"/>
                    </a:cubicBezTo>
                    <a:cubicBezTo>
                      <a:pt x="253" y="43"/>
                      <a:pt x="98" y="111"/>
                      <a:pt x="44" y="186"/>
                    </a:cubicBezTo>
                    <a:cubicBezTo>
                      <a:pt x="4" y="241"/>
                      <a:pt x="27" y="484"/>
                      <a:pt x="104" y="836"/>
                    </a:cubicBezTo>
                    <a:cubicBezTo>
                      <a:pt x="183" y="1196"/>
                      <a:pt x="307" y="1606"/>
                      <a:pt x="371" y="1643"/>
                    </a:cubicBezTo>
                    <a:cubicBezTo>
                      <a:pt x="383" y="1650"/>
                      <a:pt x="401" y="1663"/>
                      <a:pt x="424" y="1679"/>
                    </a:cubicBezTo>
                    <a:cubicBezTo>
                      <a:pt x="505" y="1738"/>
                      <a:pt x="655" y="1847"/>
                      <a:pt x="839" y="1886"/>
                    </a:cubicBezTo>
                    <a:cubicBezTo>
                      <a:pt x="929" y="1905"/>
                      <a:pt x="1021" y="1923"/>
                      <a:pt x="1102" y="1939"/>
                    </a:cubicBezTo>
                    <a:cubicBezTo>
                      <a:pt x="1229" y="1965"/>
                      <a:pt x="1329" y="1985"/>
                      <a:pt x="1351" y="1992"/>
                    </a:cubicBezTo>
                    <a:cubicBezTo>
                      <a:pt x="1446" y="2025"/>
                      <a:pt x="1545" y="2068"/>
                      <a:pt x="1663" y="2126"/>
                    </a:cubicBezTo>
                    <a:cubicBezTo>
                      <a:pt x="1780" y="2183"/>
                      <a:pt x="1989" y="2099"/>
                      <a:pt x="2094" y="2032"/>
                    </a:cubicBezTo>
                    <a:cubicBezTo>
                      <a:pt x="2203" y="1962"/>
                      <a:pt x="2227" y="1818"/>
                      <a:pt x="2195" y="1711"/>
                    </a:cubicBezTo>
                    <a:cubicBezTo>
                      <a:pt x="2174" y="1642"/>
                      <a:pt x="2058" y="1628"/>
                      <a:pt x="1946" y="1616"/>
                    </a:cubicBezTo>
                    <a:cubicBezTo>
                      <a:pt x="1885" y="1609"/>
                      <a:pt x="1828" y="1602"/>
                      <a:pt x="1787" y="1587"/>
                    </a:cubicBezTo>
                    <a:cubicBezTo>
                      <a:pt x="1702" y="1556"/>
                      <a:pt x="1588" y="1474"/>
                      <a:pt x="1506" y="1414"/>
                    </a:cubicBezTo>
                    <a:cubicBezTo>
                      <a:pt x="1493" y="1405"/>
                      <a:pt x="1480" y="1396"/>
                      <a:pt x="1469" y="1388"/>
                    </a:cubicBezTo>
                    <a:cubicBezTo>
                      <a:pt x="1385" y="1328"/>
                      <a:pt x="1418" y="1193"/>
                      <a:pt x="1446" y="1141"/>
                    </a:cubicBezTo>
                    <a:cubicBezTo>
                      <a:pt x="1462" y="1112"/>
                      <a:pt x="1513" y="1108"/>
                      <a:pt x="1572" y="1104"/>
                    </a:cubicBezTo>
                    <a:cubicBezTo>
                      <a:pt x="1622" y="1100"/>
                      <a:pt x="1679" y="1096"/>
                      <a:pt x="1716" y="1074"/>
                    </a:cubicBezTo>
                    <a:cubicBezTo>
                      <a:pt x="1794" y="1028"/>
                      <a:pt x="1810" y="851"/>
                      <a:pt x="1793" y="815"/>
                    </a:cubicBezTo>
                    <a:cubicBezTo>
                      <a:pt x="1777" y="781"/>
                      <a:pt x="1706" y="683"/>
                      <a:pt x="1584" y="679"/>
                    </a:cubicBezTo>
                    <a:cubicBezTo>
                      <a:pt x="1583" y="679"/>
                      <a:pt x="1582" y="679"/>
                      <a:pt x="1581" y="679"/>
                    </a:cubicBezTo>
                    <a:cubicBezTo>
                      <a:pt x="1516" y="679"/>
                      <a:pt x="1452" y="737"/>
                      <a:pt x="1400" y="784"/>
                    </a:cubicBezTo>
                    <a:cubicBezTo>
                      <a:pt x="1394" y="789"/>
                      <a:pt x="1394" y="789"/>
                      <a:pt x="1394" y="789"/>
                    </a:cubicBezTo>
                    <a:cubicBezTo>
                      <a:pt x="1371" y="810"/>
                      <a:pt x="1337" y="819"/>
                      <a:pt x="1296" y="815"/>
                    </a:cubicBezTo>
                    <a:cubicBezTo>
                      <a:pt x="1239" y="810"/>
                      <a:pt x="1183" y="780"/>
                      <a:pt x="1150" y="737"/>
                    </a:cubicBezTo>
                    <a:cubicBezTo>
                      <a:pt x="1050" y="606"/>
                      <a:pt x="978" y="493"/>
                      <a:pt x="934" y="401"/>
                    </a:cubicBezTo>
                    <a:cubicBezTo>
                      <a:pt x="916" y="362"/>
                      <a:pt x="817" y="161"/>
                      <a:pt x="686" y="55"/>
                    </a:cubicBezTo>
                    <a:cubicBezTo>
                      <a:pt x="652" y="27"/>
                      <a:pt x="593" y="13"/>
                      <a:pt x="518" y="13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4"/>
              <p:cNvSpPr/>
              <p:nvPr/>
            </p:nvSpPr>
            <p:spPr>
              <a:xfrm rot="-280543">
                <a:off x="-393709" y="23076"/>
                <a:ext cx="276390" cy="251610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08" extrusionOk="0">
                    <a:moveTo>
                      <a:pt x="112" y="208"/>
                    </a:moveTo>
                    <a:cubicBezTo>
                      <a:pt x="107" y="208"/>
                      <a:pt x="102" y="208"/>
                      <a:pt x="97" y="207"/>
                    </a:cubicBezTo>
                    <a:cubicBezTo>
                      <a:pt x="67" y="204"/>
                      <a:pt x="37" y="184"/>
                      <a:pt x="18" y="157"/>
                    </a:cubicBezTo>
                    <a:cubicBezTo>
                      <a:pt x="5" y="137"/>
                      <a:pt x="0" y="115"/>
                      <a:pt x="5" y="97"/>
                    </a:cubicBezTo>
                    <a:cubicBezTo>
                      <a:pt x="17" y="54"/>
                      <a:pt x="51" y="28"/>
                      <a:pt x="121" y="7"/>
                    </a:cubicBezTo>
                    <a:cubicBezTo>
                      <a:pt x="144" y="0"/>
                      <a:pt x="167" y="4"/>
                      <a:pt x="185" y="18"/>
                    </a:cubicBezTo>
                    <a:cubicBezTo>
                      <a:pt x="216" y="41"/>
                      <a:pt x="230" y="86"/>
                      <a:pt x="230" y="120"/>
                    </a:cubicBezTo>
                    <a:cubicBezTo>
                      <a:pt x="230" y="141"/>
                      <a:pt x="221" y="160"/>
                      <a:pt x="204" y="176"/>
                    </a:cubicBezTo>
                    <a:cubicBezTo>
                      <a:pt x="181" y="196"/>
                      <a:pt x="146" y="208"/>
                      <a:pt x="112" y="208"/>
                    </a:cubicBezTo>
                    <a:close/>
                    <a:moveTo>
                      <a:pt x="143" y="8"/>
                    </a:moveTo>
                    <a:cubicBezTo>
                      <a:pt x="137" y="8"/>
                      <a:pt x="129" y="9"/>
                      <a:pt x="122" y="11"/>
                    </a:cubicBezTo>
                    <a:cubicBezTo>
                      <a:pt x="54" y="31"/>
                      <a:pt x="20" y="57"/>
                      <a:pt x="9" y="98"/>
                    </a:cubicBezTo>
                    <a:cubicBezTo>
                      <a:pt x="4" y="115"/>
                      <a:pt x="9" y="135"/>
                      <a:pt x="22" y="154"/>
                    </a:cubicBezTo>
                    <a:cubicBezTo>
                      <a:pt x="40" y="181"/>
                      <a:pt x="69" y="200"/>
                      <a:pt x="98" y="203"/>
                    </a:cubicBezTo>
                    <a:cubicBezTo>
                      <a:pt x="134" y="208"/>
                      <a:pt x="175" y="195"/>
                      <a:pt x="201" y="173"/>
                    </a:cubicBezTo>
                    <a:cubicBezTo>
                      <a:pt x="217" y="158"/>
                      <a:pt x="226" y="140"/>
                      <a:pt x="226" y="120"/>
                    </a:cubicBezTo>
                    <a:cubicBezTo>
                      <a:pt x="226" y="87"/>
                      <a:pt x="213" y="44"/>
                      <a:pt x="183" y="21"/>
                    </a:cubicBezTo>
                    <a:cubicBezTo>
                      <a:pt x="171" y="12"/>
                      <a:pt x="158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548;p14"/>
              <p:cNvSpPr/>
              <p:nvPr/>
            </p:nvSpPr>
            <p:spPr>
              <a:xfrm rot="-280546">
                <a:off x="-371346" y="935469"/>
                <a:ext cx="756734" cy="590901"/>
              </a:xfrm>
              <a:custGeom>
                <a:avLst/>
                <a:gdLst/>
                <a:ahLst/>
                <a:cxnLst/>
                <a:rect l="l" t="t" r="r" b="b"/>
                <a:pathLst>
                  <a:path w="631" h="491" extrusionOk="0">
                    <a:moveTo>
                      <a:pt x="395" y="458"/>
                    </a:moveTo>
                    <a:cubicBezTo>
                      <a:pt x="376" y="458"/>
                      <a:pt x="357" y="453"/>
                      <a:pt x="339" y="443"/>
                    </a:cubicBezTo>
                    <a:cubicBezTo>
                      <a:pt x="256" y="396"/>
                      <a:pt x="73" y="283"/>
                      <a:pt x="35" y="233"/>
                    </a:cubicBezTo>
                    <a:cubicBezTo>
                      <a:pt x="9" y="198"/>
                      <a:pt x="0" y="103"/>
                      <a:pt x="28" y="45"/>
                    </a:cubicBezTo>
                    <a:cubicBezTo>
                      <a:pt x="40" y="18"/>
                      <a:pt x="60" y="3"/>
                      <a:pt x="83" y="2"/>
                    </a:cubicBezTo>
                    <a:cubicBezTo>
                      <a:pt x="136" y="0"/>
                      <a:pt x="198" y="40"/>
                      <a:pt x="252" y="75"/>
                    </a:cubicBezTo>
                    <a:cubicBezTo>
                      <a:pt x="282" y="94"/>
                      <a:pt x="311" y="113"/>
                      <a:pt x="334" y="121"/>
                    </a:cubicBezTo>
                    <a:cubicBezTo>
                      <a:pt x="400" y="146"/>
                      <a:pt x="506" y="152"/>
                      <a:pt x="570" y="155"/>
                    </a:cubicBezTo>
                    <a:cubicBezTo>
                      <a:pt x="580" y="156"/>
                      <a:pt x="580" y="156"/>
                      <a:pt x="580" y="156"/>
                    </a:cubicBezTo>
                    <a:cubicBezTo>
                      <a:pt x="596" y="157"/>
                      <a:pt x="607" y="166"/>
                      <a:pt x="614" y="182"/>
                    </a:cubicBezTo>
                    <a:cubicBezTo>
                      <a:pt x="631" y="224"/>
                      <a:pt x="615" y="307"/>
                      <a:pt x="582" y="345"/>
                    </a:cubicBezTo>
                    <a:cubicBezTo>
                      <a:pt x="549" y="383"/>
                      <a:pt x="473" y="458"/>
                      <a:pt x="395" y="458"/>
                    </a:cubicBezTo>
                    <a:close/>
                    <a:moveTo>
                      <a:pt x="87" y="6"/>
                    </a:moveTo>
                    <a:cubicBezTo>
                      <a:pt x="86" y="6"/>
                      <a:pt x="85" y="6"/>
                      <a:pt x="83" y="7"/>
                    </a:cubicBezTo>
                    <a:cubicBezTo>
                      <a:pt x="61" y="7"/>
                      <a:pt x="43" y="21"/>
                      <a:pt x="31" y="47"/>
                    </a:cubicBezTo>
                    <a:cubicBezTo>
                      <a:pt x="5" y="102"/>
                      <a:pt x="14" y="197"/>
                      <a:pt x="39" y="230"/>
                    </a:cubicBezTo>
                    <a:cubicBezTo>
                      <a:pt x="76" y="280"/>
                      <a:pt x="259" y="392"/>
                      <a:pt x="341" y="439"/>
                    </a:cubicBezTo>
                    <a:cubicBezTo>
                      <a:pt x="433" y="491"/>
                      <a:pt x="538" y="388"/>
                      <a:pt x="579" y="342"/>
                    </a:cubicBezTo>
                    <a:cubicBezTo>
                      <a:pt x="611" y="305"/>
                      <a:pt x="627" y="224"/>
                      <a:pt x="610" y="184"/>
                    </a:cubicBezTo>
                    <a:cubicBezTo>
                      <a:pt x="604" y="169"/>
                      <a:pt x="594" y="161"/>
                      <a:pt x="580" y="160"/>
                    </a:cubicBezTo>
                    <a:cubicBezTo>
                      <a:pt x="570" y="160"/>
                      <a:pt x="570" y="160"/>
                      <a:pt x="570" y="160"/>
                    </a:cubicBezTo>
                    <a:cubicBezTo>
                      <a:pt x="506" y="156"/>
                      <a:pt x="399" y="150"/>
                      <a:pt x="333" y="125"/>
                    </a:cubicBezTo>
                    <a:cubicBezTo>
                      <a:pt x="309" y="116"/>
                      <a:pt x="280" y="98"/>
                      <a:pt x="250" y="78"/>
                    </a:cubicBezTo>
                    <a:cubicBezTo>
                      <a:pt x="198" y="45"/>
                      <a:pt x="138" y="6"/>
                      <a:pt x="87" y="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549;p14"/>
              <p:cNvSpPr/>
              <p:nvPr/>
            </p:nvSpPr>
            <p:spPr>
              <a:xfrm rot="-280552">
                <a:off x="-1902582" y="-680185"/>
                <a:ext cx="1385757" cy="1942352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615" extrusionOk="0">
                    <a:moveTo>
                      <a:pt x="838" y="1607"/>
                    </a:moveTo>
                    <a:cubicBezTo>
                      <a:pt x="799" y="1607"/>
                      <a:pt x="760" y="1598"/>
                      <a:pt x="722" y="1581"/>
                    </a:cubicBezTo>
                    <a:cubicBezTo>
                      <a:pt x="555" y="1501"/>
                      <a:pt x="192" y="1237"/>
                      <a:pt x="153" y="1155"/>
                    </a:cubicBezTo>
                    <a:cubicBezTo>
                      <a:pt x="116" y="1079"/>
                      <a:pt x="56" y="680"/>
                      <a:pt x="31" y="509"/>
                    </a:cubicBezTo>
                    <a:cubicBezTo>
                      <a:pt x="28" y="489"/>
                      <a:pt x="25" y="473"/>
                      <a:pt x="23" y="461"/>
                    </a:cubicBezTo>
                    <a:cubicBezTo>
                      <a:pt x="0" y="309"/>
                      <a:pt x="9" y="72"/>
                      <a:pt x="128" y="41"/>
                    </a:cubicBezTo>
                    <a:cubicBezTo>
                      <a:pt x="287" y="0"/>
                      <a:pt x="477" y="16"/>
                      <a:pt x="544" y="146"/>
                    </a:cubicBezTo>
                    <a:cubicBezTo>
                      <a:pt x="591" y="237"/>
                      <a:pt x="667" y="366"/>
                      <a:pt x="712" y="444"/>
                    </a:cubicBezTo>
                    <a:cubicBezTo>
                      <a:pt x="728" y="470"/>
                      <a:pt x="740" y="491"/>
                      <a:pt x="747" y="504"/>
                    </a:cubicBezTo>
                    <a:cubicBezTo>
                      <a:pt x="795" y="589"/>
                      <a:pt x="937" y="715"/>
                      <a:pt x="1020" y="757"/>
                    </a:cubicBezTo>
                    <a:cubicBezTo>
                      <a:pt x="1104" y="802"/>
                      <a:pt x="1154" y="983"/>
                      <a:pt x="1128" y="1081"/>
                    </a:cubicBezTo>
                    <a:cubicBezTo>
                      <a:pt x="1103" y="1172"/>
                      <a:pt x="1058" y="1341"/>
                      <a:pt x="1054" y="1446"/>
                    </a:cubicBezTo>
                    <a:cubicBezTo>
                      <a:pt x="1052" y="1492"/>
                      <a:pt x="1019" y="1540"/>
                      <a:pt x="967" y="1572"/>
                    </a:cubicBezTo>
                    <a:cubicBezTo>
                      <a:pt x="928" y="1595"/>
                      <a:pt x="883" y="1607"/>
                      <a:pt x="838" y="1607"/>
                    </a:cubicBezTo>
                    <a:close/>
                    <a:moveTo>
                      <a:pt x="129" y="43"/>
                    </a:moveTo>
                    <a:cubicBezTo>
                      <a:pt x="129" y="45"/>
                      <a:pt x="129" y="45"/>
                      <a:pt x="129" y="45"/>
                    </a:cubicBezTo>
                    <a:cubicBezTo>
                      <a:pt x="13" y="76"/>
                      <a:pt x="5" y="310"/>
                      <a:pt x="28" y="460"/>
                    </a:cubicBezTo>
                    <a:cubicBezTo>
                      <a:pt x="29" y="472"/>
                      <a:pt x="32" y="489"/>
                      <a:pt x="35" y="509"/>
                    </a:cubicBezTo>
                    <a:cubicBezTo>
                      <a:pt x="61" y="679"/>
                      <a:pt x="121" y="1078"/>
                      <a:pt x="157" y="1153"/>
                    </a:cubicBezTo>
                    <a:cubicBezTo>
                      <a:pt x="196" y="1235"/>
                      <a:pt x="557" y="1497"/>
                      <a:pt x="724" y="1577"/>
                    </a:cubicBezTo>
                    <a:cubicBezTo>
                      <a:pt x="803" y="1615"/>
                      <a:pt x="893" y="1611"/>
                      <a:pt x="965" y="1568"/>
                    </a:cubicBezTo>
                    <a:cubicBezTo>
                      <a:pt x="1016" y="1537"/>
                      <a:pt x="1048" y="1491"/>
                      <a:pt x="1050" y="1446"/>
                    </a:cubicBezTo>
                    <a:cubicBezTo>
                      <a:pt x="1053" y="1340"/>
                      <a:pt x="1099" y="1171"/>
                      <a:pt x="1124" y="1080"/>
                    </a:cubicBezTo>
                    <a:cubicBezTo>
                      <a:pt x="1150" y="983"/>
                      <a:pt x="1101" y="805"/>
                      <a:pt x="1018" y="761"/>
                    </a:cubicBezTo>
                    <a:cubicBezTo>
                      <a:pt x="935" y="718"/>
                      <a:pt x="792" y="592"/>
                      <a:pt x="744" y="506"/>
                    </a:cubicBezTo>
                    <a:cubicBezTo>
                      <a:pt x="737" y="493"/>
                      <a:pt x="724" y="472"/>
                      <a:pt x="709" y="446"/>
                    </a:cubicBezTo>
                    <a:cubicBezTo>
                      <a:pt x="663" y="368"/>
                      <a:pt x="587" y="239"/>
                      <a:pt x="541" y="147"/>
                    </a:cubicBezTo>
                    <a:cubicBezTo>
                      <a:pt x="475" y="20"/>
                      <a:pt x="287" y="4"/>
                      <a:pt x="129" y="45"/>
                    </a:cubicBezTo>
                    <a:lnTo>
                      <a:pt x="129" y="43"/>
                    </a:ln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4"/>
              <p:cNvSpPr/>
              <p:nvPr/>
            </p:nvSpPr>
            <p:spPr>
              <a:xfrm rot="-280543">
                <a:off x="-1709492" y="-444157"/>
                <a:ext cx="913040" cy="1441039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199" extrusionOk="0">
                    <a:moveTo>
                      <a:pt x="589" y="1199"/>
                    </a:moveTo>
                    <a:cubicBezTo>
                      <a:pt x="522" y="1199"/>
                      <a:pt x="413" y="1109"/>
                      <a:pt x="324" y="1035"/>
                    </a:cubicBezTo>
                    <a:cubicBezTo>
                      <a:pt x="275" y="995"/>
                      <a:pt x="233" y="960"/>
                      <a:pt x="205" y="945"/>
                    </a:cubicBezTo>
                    <a:cubicBezTo>
                      <a:pt x="117" y="897"/>
                      <a:pt x="38" y="709"/>
                      <a:pt x="30" y="585"/>
                    </a:cubicBezTo>
                    <a:cubicBezTo>
                      <a:pt x="29" y="568"/>
                      <a:pt x="29" y="568"/>
                      <a:pt x="29" y="568"/>
                    </a:cubicBezTo>
                    <a:cubicBezTo>
                      <a:pt x="20" y="424"/>
                      <a:pt x="0" y="87"/>
                      <a:pt x="57" y="33"/>
                    </a:cubicBezTo>
                    <a:cubicBezTo>
                      <a:pt x="81" y="11"/>
                      <a:pt x="120" y="0"/>
                      <a:pt x="164" y="5"/>
                    </a:cubicBezTo>
                    <a:cubicBezTo>
                      <a:pt x="228" y="12"/>
                      <a:pt x="290" y="48"/>
                      <a:pt x="326" y="100"/>
                    </a:cubicBezTo>
                    <a:cubicBezTo>
                      <a:pt x="353" y="140"/>
                      <a:pt x="375" y="197"/>
                      <a:pt x="397" y="257"/>
                    </a:cubicBezTo>
                    <a:cubicBezTo>
                      <a:pt x="428" y="339"/>
                      <a:pt x="460" y="425"/>
                      <a:pt x="510" y="461"/>
                    </a:cubicBezTo>
                    <a:cubicBezTo>
                      <a:pt x="523" y="471"/>
                      <a:pt x="538" y="481"/>
                      <a:pt x="554" y="492"/>
                    </a:cubicBezTo>
                    <a:cubicBezTo>
                      <a:pt x="640" y="550"/>
                      <a:pt x="759" y="630"/>
                      <a:pt x="743" y="762"/>
                    </a:cubicBezTo>
                    <a:cubicBezTo>
                      <a:pt x="742" y="772"/>
                      <a:pt x="741" y="783"/>
                      <a:pt x="739" y="794"/>
                    </a:cubicBezTo>
                    <a:cubicBezTo>
                      <a:pt x="721" y="950"/>
                      <a:pt x="696" y="1164"/>
                      <a:pt x="609" y="1196"/>
                    </a:cubicBezTo>
                    <a:cubicBezTo>
                      <a:pt x="603" y="1198"/>
                      <a:pt x="596" y="1199"/>
                      <a:pt x="589" y="1199"/>
                    </a:cubicBezTo>
                    <a:close/>
                    <a:moveTo>
                      <a:pt x="143" y="8"/>
                    </a:moveTo>
                    <a:cubicBezTo>
                      <a:pt x="109" y="8"/>
                      <a:pt x="79" y="18"/>
                      <a:pt x="60" y="36"/>
                    </a:cubicBezTo>
                    <a:cubicBezTo>
                      <a:pt x="4" y="89"/>
                      <a:pt x="25" y="436"/>
                      <a:pt x="33" y="567"/>
                    </a:cubicBezTo>
                    <a:cubicBezTo>
                      <a:pt x="34" y="585"/>
                      <a:pt x="34" y="585"/>
                      <a:pt x="34" y="585"/>
                    </a:cubicBezTo>
                    <a:cubicBezTo>
                      <a:pt x="42" y="708"/>
                      <a:pt x="120" y="894"/>
                      <a:pt x="207" y="941"/>
                    </a:cubicBezTo>
                    <a:cubicBezTo>
                      <a:pt x="236" y="957"/>
                      <a:pt x="278" y="992"/>
                      <a:pt x="327" y="1032"/>
                    </a:cubicBezTo>
                    <a:cubicBezTo>
                      <a:pt x="415" y="1105"/>
                      <a:pt x="523" y="1195"/>
                      <a:pt x="589" y="1195"/>
                    </a:cubicBezTo>
                    <a:cubicBezTo>
                      <a:pt x="595" y="1195"/>
                      <a:pt x="602" y="1194"/>
                      <a:pt x="608" y="1192"/>
                    </a:cubicBezTo>
                    <a:cubicBezTo>
                      <a:pt x="693" y="1161"/>
                      <a:pt x="717" y="949"/>
                      <a:pt x="735" y="793"/>
                    </a:cubicBezTo>
                    <a:cubicBezTo>
                      <a:pt x="737" y="782"/>
                      <a:pt x="738" y="772"/>
                      <a:pt x="739" y="762"/>
                    </a:cubicBezTo>
                    <a:cubicBezTo>
                      <a:pt x="755" y="632"/>
                      <a:pt x="637" y="553"/>
                      <a:pt x="552" y="495"/>
                    </a:cubicBezTo>
                    <a:cubicBezTo>
                      <a:pt x="536" y="485"/>
                      <a:pt x="520" y="474"/>
                      <a:pt x="507" y="465"/>
                    </a:cubicBezTo>
                    <a:cubicBezTo>
                      <a:pt x="457" y="427"/>
                      <a:pt x="425" y="341"/>
                      <a:pt x="393" y="258"/>
                    </a:cubicBezTo>
                    <a:cubicBezTo>
                      <a:pt x="371" y="198"/>
                      <a:pt x="350" y="142"/>
                      <a:pt x="322" y="102"/>
                    </a:cubicBezTo>
                    <a:cubicBezTo>
                      <a:pt x="287" y="52"/>
                      <a:pt x="226" y="16"/>
                      <a:pt x="163" y="9"/>
                    </a:cubicBezTo>
                    <a:cubicBezTo>
                      <a:pt x="157" y="8"/>
                      <a:pt x="150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14"/>
              <p:cNvSpPr/>
              <p:nvPr/>
            </p:nvSpPr>
            <p:spPr>
              <a:xfrm rot="-280539">
                <a:off x="-1594059" y="-217795"/>
                <a:ext cx="348824" cy="560404"/>
              </a:xfrm>
              <a:custGeom>
                <a:avLst/>
                <a:gdLst/>
                <a:ahLst/>
                <a:cxnLst/>
                <a:rect l="l" t="t" r="r" b="b"/>
                <a:pathLst>
                  <a:path w="291" h="465" extrusionOk="0">
                    <a:moveTo>
                      <a:pt x="128" y="464"/>
                    </a:moveTo>
                    <a:cubicBezTo>
                      <a:pt x="99" y="464"/>
                      <a:pt x="73" y="455"/>
                      <a:pt x="52" y="437"/>
                    </a:cubicBezTo>
                    <a:cubicBezTo>
                      <a:pt x="18" y="408"/>
                      <a:pt x="0" y="358"/>
                      <a:pt x="1" y="302"/>
                    </a:cubicBezTo>
                    <a:cubicBezTo>
                      <a:pt x="2" y="273"/>
                      <a:pt x="13" y="22"/>
                      <a:pt x="67" y="10"/>
                    </a:cubicBezTo>
                    <a:cubicBezTo>
                      <a:pt x="110" y="0"/>
                      <a:pt x="192" y="41"/>
                      <a:pt x="216" y="125"/>
                    </a:cubicBezTo>
                    <a:cubicBezTo>
                      <a:pt x="225" y="155"/>
                      <a:pt x="230" y="184"/>
                      <a:pt x="235" y="212"/>
                    </a:cubicBezTo>
                    <a:cubicBezTo>
                      <a:pt x="244" y="260"/>
                      <a:pt x="253" y="306"/>
                      <a:pt x="276" y="343"/>
                    </a:cubicBezTo>
                    <a:cubicBezTo>
                      <a:pt x="288" y="363"/>
                      <a:pt x="291" y="381"/>
                      <a:pt x="284" y="397"/>
                    </a:cubicBezTo>
                    <a:cubicBezTo>
                      <a:pt x="272" y="425"/>
                      <a:pt x="229" y="447"/>
                      <a:pt x="158" y="461"/>
                    </a:cubicBezTo>
                    <a:cubicBezTo>
                      <a:pt x="148" y="463"/>
                      <a:pt x="138" y="464"/>
                      <a:pt x="128" y="464"/>
                    </a:cubicBezTo>
                    <a:close/>
                    <a:moveTo>
                      <a:pt x="81" y="12"/>
                    </a:moveTo>
                    <a:cubicBezTo>
                      <a:pt x="76" y="12"/>
                      <a:pt x="72" y="13"/>
                      <a:pt x="67" y="14"/>
                    </a:cubicBezTo>
                    <a:cubicBezTo>
                      <a:pt x="26" y="23"/>
                      <a:pt x="9" y="206"/>
                      <a:pt x="6" y="302"/>
                    </a:cubicBezTo>
                    <a:cubicBezTo>
                      <a:pt x="4" y="356"/>
                      <a:pt x="22" y="406"/>
                      <a:pt x="55" y="433"/>
                    </a:cubicBezTo>
                    <a:cubicBezTo>
                      <a:pt x="82" y="457"/>
                      <a:pt x="117" y="465"/>
                      <a:pt x="157" y="457"/>
                    </a:cubicBezTo>
                    <a:cubicBezTo>
                      <a:pt x="227" y="443"/>
                      <a:pt x="269" y="422"/>
                      <a:pt x="280" y="396"/>
                    </a:cubicBezTo>
                    <a:cubicBezTo>
                      <a:pt x="287" y="381"/>
                      <a:pt x="284" y="364"/>
                      <a:pt x="272" y="346"/>
                    </a:cubicBezTo>
                    <a:cubicBezTo>
                      <a:pt x="249" y="308"/>
                      <a:pt x="240" y="261"/>
                      <a:pt x="231" y="212"/>
                    </a:cubicBezTo>
                    <a:cubicBezTo>
                      <a:pt x="226" y="185"/>
                      <a:pt x="221" y="156"/>
                      <a:pt x="212" y="126"/>
                    </a:cubicBezTo>
                    <a:cubicBezTo>
                      <a:pt x="191" y="52"/>
                      <a:pt x="124" y="12"/>
                      <a:pt x="8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p14"/>
              <p:cNvSpPr/>
              <p:nvPr/>
            </p:nvSpPr>
            <p:spPr>
              <a:xfrm rot="-280543">
                <a:off x="-1162698" y="536497"/>
                <a:ext cx="251609" cy="297358"/>
              </a:xfrm>
              <a:custGeom>
                <a:avLst/>
                <a:gdLst/>
                <a:ahLst/>
                <a:cxnLst/>
                <a:rect l="l" t="t" r="r" b="b"/>
                <a:pathLst>
                  <a:path w="210" h="247" extrusionOk="0">
                    <a:moveTo>
                      <a:pt x="114" y="237"/>
                    </a:moveTo>
                    <a:cubicBezTo>
                      <a:pt x="73" y="237"/>
                      <a:pt x="32" y="180"/>
                      <a:pt x="7" y="122"/>
                    </a:cubicBezTo>
                    <a:cubicBezTo>
                      <a:pt x="0" y="107"/>
                      <a:pt x="0" y="92"/>
                      <a:pt x="7" y="78"/>
                    </a:cubicBezTo>
                    <a:cubicBezTo>
                      <a:pt x="24" y="40"/>
                      <a:pt x="78" y="14"/>
                      <a:pt x="104" y="5"/>
                    </a:cubicBezTo>
                    <a:cubicBezTo>
                      <a:pt x="117" y="0"/>
                      <a:pt x="135" y="5"/>
                      <a:pt x="154" y="17"/>
                    </a:cubicBezTo>
                    <a:cubicBezTo>
                      <a:pt x="178" y="34"/>
                      <a:pt x="204" y="64"/>
                      <a:pt x="206" y="95"/>
                    </a:cubicBezTo>
                    <a:cubicBezTo>
                      <a:pt x="210" y="146"/>
                      <a:pt x="179" y="216"/>
                      <a:pt x="131" y="234"/>
                    </a:cubicBezTo>
                    <a:cubicBezTo>
                      <a:pt x="126" y="236"/>
                      <a:pt x="120" y="237"/>
                      <a:pt x="114" y="237"/>
                    </a:cubicBezTo>
                    <a:close/>
                    <a:moveTo>
                      <a:pt x="115" y="7"/>
                    </a:moveTo>
                    <a:cubicBezTo>
                      <a:pt x="111" y="7"/>
                      <a:pt x="108" y="8"/>
                      <a:pt x="105" y="9"/>
                    </a:cubicBezTo>
                    <a:cubicBezTo>
                      <a:pt x="85" y="16"/>
                      <a:pt x="27" y="42"/>
                      <a:pt x="11" y="79"/>
                    </a:cubicBezTo>
                    <a:cubicBezTo>
                      <a:pt x="5" y="93"/>
                      <a:pt x="5" y="107"/>
                      <a:pt x="11" y="120"/>
                    </a:cubicBezTo>
                    <a:cubicBezTo>
                      <a:pt x="37" y="182"/>
                      <a:pt x="85" y="247"/>
                      <a:pt x="130" y="230"/>
                    </a:cubicBezTo>
                    <a:cubicBezTo>
                      <a:pt x="176" y="212"/>
                      <a:pt x="206" y="144"/>
                      <a:pt x="202" y="96"/>
                    </a:cubicBezTo>
                    <a:cubicBezTo>
                      <a:pt x="200" y="66"/>
                      <a:pt x="175" y="37"/>
                      <a:pt x="152" y="21"/>
                    </a:cubicBezTo>
                    <a:cubicBezTo>
                      <a:pt x="138" y="12"/>
                      <a:pt x="125" y="7"/>
                      <a:pt x="115" y="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4"/>
              <p:cNvSpPr/>
              <p:nvPr/>
            </p:nvSpPr>
            <p:spPr>
              <a:xfrm rot="-280544">
                <a:off x="-111693" y="1117273"/>
                <a:ext cx="360260" cy="232548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92" extrusionOk="0">
                    <a:moveTo>
                      <a:pt x="202" y="185"/>
                    </a:moveTo>
                    <a:cubicBezTo>
                      <a:pt x="178" y="185"/>
                      <a:pt x="156" y="174"/>
                      <a:pt x="135" y="164"/>
                    </a:cubicBezTo>
                    <a:cubicBezTo>
                      <a:pt x="132" y="162"/>
                      <a:pt x="132" y="162"/>
                      <a:pt x="132" y="162"/>
                    </a:cubicBezTo>
                    <a:cubicBezTo>
                      <a:pt x="103" y="147"/>
                      <a:pt x="42" y="117"/>
                      <a:pt x="21" y="96"/>
                    </a:cubicBezTo>
                    <a:cubicBezTo>
                      <a:pt x="1" y="76"/>
                      <a:pt x="0" y="52"/>
                      <a:pt x="18" y="24"/>
                    </a:cubicBezTo>
                    <a:cubicBezTo>
                      <a:pt x="35" y="0"/>
                      <a:pt x="80" y="24"/>
                      <a:pt x="120" y="46"/>
                    </a:cubicBezTo>
                    <a:cubicBezTo>
                      <a:pt x="124" y="48"/>
                      <a:pt x="124" y="48"/>
                      <a:pt x="124" y="48"/>
                    </a:cubicBezTo>
                    <a:cubicBezTo>
                      <a:pt x="128" y="50"/>
                      <a:pt x="133" y="52"/>
                      <a:pt x="137" y="54"/>
                    </a:cubicBezTo>
                    <a:cubicBezTo>
                      <a:pt x="169" y="72"/>
                      <a:pt x="192" y="84"/>
                      <a:pt x="213" y="84"/>
                    </a:cubicBezTo>
                    <a:cubicBezTo>
                      <a:pt x="217" y="84"/>
                      <a:pt x="222" y="84"/>
                      <a:pt x="227" y="84"/>
                    </a:cubicBezTo>
                    <a:cubicBezTo>
                      <a:pt x="249" y="82"/>
                      <a:pt x="273" y="81"/>
                      <a:pt x="291" y="101"/>
                    </a:cubicBezTo>
                    <a:cubicBezTo>
                      <a:pt x="297" y="107"/>
                      <a:pt x="299" y="115"/>
                      <a:pt x="298" y="122"/>
                    </a:cubicBezTo>
                    <a:cubicBezTo>
                      <a:pt x="295" y="139"/>
                      <a:pt x="275" y="156"/>
                      <a:pt x="240" y="175"/>
                    </a:cubicBezTo>
                    <a:cubicBezTo>
                      <a:pt x="227" y="182"/>
                      <a:pt x="214" y="185"/>
                      <a:pt x="202" y="185"/>
                    </a:cubicBezTo>
                    <a:close/>
                    <a:moveTo>
                      <a:pt x="40" y="18"/>
                    </a:moveTo>
                    <a:cubicBezTo>
                      <a:pt x="32" y="18"/>
                      <a:pt x="26" y="21"/>
                      <a:pt x="22" y="27"/>
                    </a:cubicBezTo>
                    <a:cubicBezTo>
                      <a:pt x="4" y="52"/>
                      <a:pt x="5" y="74"/>
                      <a:pt x="24" y="93"/>
                    </a:cubicBezTo>
                    <a:cubicBezTo>
                      <a:pt x="45" y="114"/>
                      <a:pt x="105" y="144"/>
                      <a:pt x="134" y="158"/>
                    </a:cubicBezTo>
                    <a:cubicBezTo>
                      <a:pt x="137" y="160"/>
                      <a:pt x="137" y="160"/>
                      <a:pt x="137" y="160"/>
                    </a:cubicBezTo>
                    <a:cubicBezTo>
                      <a:pt x="168" y="175"/>
                      <a:pt x="201" y="192"/>
                      <a:pt x="238" y="172"/>
                    </a:cubicBezTo>
                    <a:cubicBezTo>
                      <a:pt x="272" y="154"/>
                      <a:pt x="291" y="136"/>
                      <a:pt x="293" y="122"/>
                    </a:cubicBezTo>
                    <a:cubicBezTo>
                      <a:pt x="295" y="115"/>
                      <a:pt x="293" y="109"/>
                      <a:pt x="288" y="104"/>
                    </a:cubicBezTo>
                    <a:cubicBezTo>
                      <a:pt x="271" y="85"/>
                      <a:pt x="248" y="87"/>
                      <a:pt x="227" y="88"/>
                    </a:cubicBezTo>
                    <a:cubicBezTo>
                      <a:pt x="222" y="88"/>
                      <a:pt x="217" y="88"/>
                      <a:pt x="213" y="88"/>
                    </a:cubicBezTo>
                    <a:cubicBezTo>
                      <a:pt x="191" y="88"/>
                      <a:pt x="167" y="76"/>
                      <a:pt x="135" y="58"/>
                    </a:cubicBezTo>
                    <a:cubicBezTo>
                      <a:pt x="131" y="56"/>
                      <a:pt x="126" y="54"/>
                      <a:pt x="122" y="51"/>
                    </a:cubicBezTo>
                    <a:cubicBezTo>
                      <a:pt x="118" y="49"/>
                      <a:pt x="118" y="49"/>
                      <a:pt x="118" y="49"/>
                    </a:cubicBezTo>
                    <a:cubicBezTo>
                      <a:pt x="92" y="35"/>
                      <a:pt x="60" y="18"/>
                      <a:pt x="40" y="1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4" name="Google Shape;554;p14"/>
            <p:cNvSpPr/>
            <p:nvPr/>
          </p:nvSpPr>
          <p:spPr>
            <a:xfrm rot="8141769">
              <a:off x="7799113" y="-560744"/>
              <a:ext cx="1427691" cy="1313326"/>
            </a:xfrm>
            <a:custGeom>
              <a:avLst/>
              <a:gdLst/>
              <a:ahLst/>
              <a:cxnLst/>
              <a:rect l="l" t="t" r="r" b="b"/>
              <a:pathLst>
                <a:path w="1189" h="1091" extrusionOk="0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14"/>
            <p:cNvSpPr/>
            <p:nvPr/>
          </p:nvSpPr>
          <p:spPr>
            <a:xfrm rot="8141769">
              <a:off x="8103590" y="-261410"/>
              <a:ext cx="893973" cy="846321"/>
            </a:xfrm>
            <a:custGeom>
              <a:avLst/>
              <a:gdLst/>
              <a:ahLst/>
              <a:cxnLst/>
              <a:rect l="l" t="t" r="r" b="b"/>
              <a:pathLst>
                <a:path w="744" h="705" extrusionOk="0">
                  <a:moveTo>
                    <a:pt x="140" y="688"/>
                  </a:moveTo>
                  <a:cubicBezTo>
                    <a:pt x="96" y="688"/>
                    <a:pt x="57" y="671"/>
                    <a:pt x="34" y="644"/>
                  </a:cubicBezTo>
                  <a:cubicBezTo>
                    <a:pt x="0" y="604"/>
                    <a:pt x="35" y="515"/>
                    <a:pt x="62" y="450"/>
                  </a:cubicBezTo>
                  <a:cubicBezTo>
                    <a:pt x="69" y="431"/>
                    <a:pt x="76" y="415"/>
                    <a:pt x="80" y="402"/>
                  </a:cubicBezTo>
                  <a:cubicBezTo>
                    <a:pt x="109" y="309"/>
                    <a:pt x="86" y="229"/>
                    <a:pt x="67" y="164"/>
                  </a:cubicBezTo>
                  <a:cubicBezTo>
                    <a:pt x="62" y="148"/>
                    <a:pt x="58" y="133"/>
                    <a:pt x="55" y="119"/>
                  </a:cubicBezTo>
                  <a:cubicBezTo>
                    <a:pt x="48" y="88"/>
                    <a:pt x="60" y="53"/>
                    <a:pt x="87" y="30"/>
                  </a:cubicBezTo>
                  <a:cubicBezTo>
                    <a:pt x="114" y="6"/>
                    <a:pt x="149" y="0"/>
                    <a:pt x="183" y="13"/>
                  </a:cubicBezTo>
                  <a:cubicBezTo>
                    <a:pt x="207" y="21"/>
                    <a:pt x="236" y="39"/>
                    <a:pt x="267" y="58"/>
                  </a:cubicBezTo>
                  <a:cubicBezTo>
                    <a:pt x="338" y="100"/>
                    <a:pt x="426" y="153"/>
                    <a:pt x="498" y="138"/>
                  </a:cubicBezTo>
                  <a:cubicBezTo>
                    <a:pt x="596" y="118"/>
                    <a:pt x="691" y="142"/>
                    <a:pt x="730" y="196"/>
                  </a:cubicBezTo>
                  <a:cubicBezTo>
                    <a:pt x="741" y="211"/>
                    <a:pt x="744" y="228"/>
                    <a:pt x="740" y="246"/>
                  </a:cubicBezTo>
                  <a:cubicBezTo>
                    <a:pt x="731" y="286"/>
                    <a:pt x="685" y="331"/>
                    <a:pt x="607" y="375"/>
                  </a:cubicBezTo>
                  <a:cubicBezTo>
                    <a:pt x="519" y="425"/>
                    <a:pt x="415" y="515"/>
                    <a:pt x="331" y="588"/>
                  </a:cubicBezTo>
                  <a:cubicBezTo>
                    <a:pt x="312" y="604"/>
                    <a:pt x="294" y="619"/>
                    <a:pt x="277" y="634"/>
                  </a:cubicBezTo>
                  <a:cubicBezTo>
                    <a:pt x="232" y="672"/>
                    <a:pt x="183" y="688"/>
                    <a:pt x="140" y="688"/>
                  </a:cubicBezTo>
                  <a:close/>
                  <a:moveTo>
                    <a:pt x="148" y="10"/>
                  </a:moveTo>
                  <a:cubicBezTo>
                    <a:pt x="127" y="10"/>
                    <a:pt x="106" y="18"/>
                    <a:pt x="89" y="33"/>
                  </a:cubicBezTo>
                  <a:cubicBezTo>
                    <a:pt x="64" y="55"/>
                    <a:pt x="52" y="89"/>
                    <a:pt x="59" y="118"/>
                  </a:cubicBezTo>
                  <a:cubicBezTo>
                    <a:pt x="62" y="132"/>
                    <a:pt x="66" y="147"/>
                    <a:pt x="71" y="163"/>
                  </a:cubicBezTo>
                  <a:cubicBezTo>
                    <a:pt x="90" y="228"/>
                    <a:pt x="113" y="309"/>
                    <a:pt x="84" y="403"/>
                  </a:cubicBezTo>
                  <a:cubicBezTo>
                    <a:pt x="80" y="416"/>
                    <a:pt x="73" y="433"/>
                    <a:pt x="66" y="452"/>
                  </a:cubicBezTo>
                  <a:cubicBezTo>
                    <a:pt x="40" y="516"/>
                    <a:pt x="4" y="603"/>
                    <a:pt x="37" y="641"/>
                  </a:cubicBezTo>
                  <a:cubicBezTo>
                    <a:pt x="82" y="694"/>
                    <a:pt x="186" y="705"/>
                    <a:pt x="275" y="630"/>
                  </a:cubicBezTo>
                  <a:cubicBezTo>
                    <a:pt x="291" y="616"/>
                    <a:pt x="309" y="601"/>
                    <a:pt x="328" y="584"/>
                  </a:cubicBezTo>
                  <a:cubicBezTo>
                    <a:pt x="412" y="512"/>
                    <a:pt x="517" y="422"/>
                    <a:pt x="605" y="372"/>
                  </a:cubicBezTo>
                  <a:cubicBezTo>
                    <a:pt x="682" y="328"/>
                    <a:pt x="727" y="284"/>
                    <a:pt x="736" y="245"/>
                  </a:cubicBezTo>
                  <a:cubicBezTo>
                    <a:pt x="740" y="229"/>
                    <a:pt x="736" y="213"/>
                    <a:pt x="726" y="199"/>
                  </a:cubicBezTo>
                  <a:cubicBezTo>
                    <a:pt x="688" y="146"/>
                    <a:pt x="595" y="122"/>
                    <a:pt x="499" y="142"/>
                  </a:cubicBezTo>
                  <a:cubicBezTo>
                    <a:pt x="498" y="140"/>
                    <a:pt x="498" y="140"/>
                    <a:pt x="498" y="140"/>
                  </a:cubicBezTo>
                  <a:cubicBezTo>
                    <a:pt x="499" y="142"/>
                    <a:pt x="499" y="142"/>
                    <a:pt x="499" y="142"/>
                  </a:cubicBezTo>
                  <a:cubicBezTo>
                    <a:pt x="426" y="157"/>
                    <a:pt x="337" y="104"/>
                    <a:pt x="265" y="61"/>
                  </a:cubicBezTo>
                  <a:cubicBezTo>
                    <a:pt x="234" y="43"/>
                    <a:pt x="205" y="25"/>
                    <a:pt x="182" y="16"/>
                  </a:cubicBezTo>
                  <a:cubicBezTo>
                    <a:pt x="171" y="12"/>
                    <a:pt x="159" y="10"/>
                    <a:pt x="148" y="1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14"/>
            <p:cNvSpPr/>
            <p:nvPr/>
          </p:nvSpPr>
          <p:spPr>
            <a:xfrm rot="8141782">
              <a:off x="8418109" y="-108676"/>
              <a:ext cx="320229" cy="316417"/>
            </a:xfrm>
            <a:custGeom>
              <a:avLst/>
              <a:gdLst/>
              <a:ahLst/>
              <a:cxnLst/>
              <a:rect l="l" t="t" r="r" b="b"/>
              <a:pathLst>
                <a:path w="265" h="264" extrusionOk="0">
                  <a:moveTo>
                    <a:pt x="74" y="242"/>
                  </a:moveTo>
                  <a:cubicBezTo>
                    <a:pt x="58" y="242"/>
                    <a:pt x="45" y="238"/>
                    <a:pt x="34" y="230"/>
                  </a:cubicBezTo>
                  <a:cubicBezTo>
                    <a:pt x="16" y="216"/>
                    <a:pt x="6" y="196"/>
                    <a:pt x="4" y="172"/>
                  </a:cubicBezTo>
                  <a:cubicBezTo>
                    <a:pt x="0" y="135"/>
                    <a:pt x="17" y="90"/>
                    <a:pt x="48" y="54"/>
                  </a:cubicBezTo>
                  <a:cubicBezTo>
                    <a:pt x="95" y="0"/>
                    <a:pt x="200" y="14"/>
                    <a:pt x="204" y="14"/>
                  </a:cubicBezTo>
                  <a:cubicBezTo>
                    <a:pt x="204" y="14"/>
                    <a:pt x="204" y="14"/>
                    <a:pt x="204" y="14"/>
                  </a:cubicBezTo>
                  <a:cubicBezTo>
                    <a:pt x="235" y="21"/>
                    <a:pt x="249" y="43"/>
                    <a:pt x="254" y="60"/>
                  </a:cubicBezTo>
                  <a:cubicBezTo>
                    <a:pt x="265" y="91"/>
                    <a:pt x="258" y="133"/>
                    <a:pt x="238" y="158"/>
                  </a:cubicBezTo>
                  <a:cubicBezTo>
                    <a:pt x="211" y="191"/>
                    <a:pt x="131" y="242"/>
                    <a:pt x="74" y="242"/>
                  </a:cubicBezTo>
                  <a:close/>
                  <a:moveTo>
                    <a:pt x="173" y="17"/>
                  </a:moveTo>
                  <a:cubicBezTo>
                    <a:pt x="137" y="17"/>
                    <a:pt x="81" y="23"/>
                    <a:pt x="51" y="57"/>
                  </a:cubicBezTo>
                  <a:cubicBezTo>
                    <a:pt x="21" y="92"/>
                    <a:pt x="4" y="136"/>
                    <a:pt x="8" y="172"/>
                  </a:cubicBezTo>
                  <a:cubicBezTo>
                    <a:pt x="10" y="195"/>
                    <a:pt x="20" y="213"/>
                    <a:pt x="37" y="226"/>
                  </a:cubicBezTo>
                  <a:cubicBezTo>
                    <a:pt x="85" y="264"/>
                    <a:pt x="202" y="195"/>
                    <a:pt x="235" y="155"/>
                  </a:cubicBezTo>
                  <a:cubicBezTo>
                    <a:pt x="254" y="131"/>
                    <a:pt x="261" y="91"/>
                    <a:pt x="251" y="61"/>
                  </a:cubicBezTo>
                  <a:cubicBezTo>
                    <a:pt x="245" y="45"/>
                    <a:pt x="232" y="25"/>
                    <a:pt x="204" y="18"/>
                  </a:cubicBezTo>
                  <a:cubicBezTo>
                    <a:pt x="202" y="18"/>
                    <a:pt x="190" y="17"/>
                    <a:pt x="173" y="17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7" name="Google Shape;557;p14"/>
          <p:cNvGrpSpPr/>
          <p:nvPr/>
        </p:nvGrpSpPr>
        <p:grpSpPr>
          <a:xfrm>
            <a:off x="-429478" y="-299402"/>
            <a:ext cx="9610849" cy="6070064"/>
            <a:chOff x="-429478" y="-299402"/>
            <a:chExt cx="9610849" cy="6070064"/>
          </a:xfrm>
        </p:grpSpPr>
        <p:pic>
          <p:nvPicPr>
            <p:cNvPr id="558" name="Google Shape;558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6084367">
              <a:off x="-377451" y="4287372"/>
              <a:ext cx="831770" cy="786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9" name="Google Shape;559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7032116">
              <a:off x="7799774" y="4498151"/>
              <a:ext cx="1052748" cy="1104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0" name="Google Shape;560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0329258">
              <a:off x="8381000" y="-251877"/>
              <a:ext cx="750221" cy="78621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2" name="Google Shape;562;p15"/>
          <p:cNvGrpSpPr/>
          <p:nvPr/>
        </p:nvGrpSpPr>
        <p:grpSpPr>
          <a:xfrm>
            <a:off x="-599559" y="-1788893"/>
            <a:ext cx="11186408" cy="7891573"/>
            <a:chOff x="-599559" y="-1788893"/>
            <a:chExt cx="11186408" cy="7891573"/>
          </a:xfrm>
        </p:grpSpPr>
        <p:grpSp>
          <p:nvGrpSpPr>
            <p:cNvPr id="563" name="Google Shape;563;p15"/>
            <p:cNvGrpSpPr/>
            <p:nvPr/>
          </p:nvGrpSpPr>
          <p:grpSpPr>
            <a:xfrm rot="3594116">
              <a:off x="7557055" y="-1155780"/>
              <a:ext cx="2749650" cy="2231981"/>
              <a:chOff x="7940513" y="2534101"/>
              <a:chExt cx="2749549" cy="2231899"/>
            </a:xfrm>
          </p:grpSpPr>
          <p:sp>
            <p:nvSpPr>
              <p:cNvPr id="564" name="Google Shape;564;p15"/>
              <p:cNvSpPr/>
              <p:nvPr/>
            </p:nvSpPr>
            <p:spPr>
              <a:xfrm>
                <a:off x="9839163" y="3672213"/>
                <a:ext cx="768349" cy="76200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762" extrusionOk="0">
                    <a:moveTo>
                      <a:pt x="304" y="728"/>
                    </a:moveTo>
                    <a:cubicBezTo>
                      <a:pt x="252" y="728"/>
                      <a:pt x="198" y="698"/>
                      <a:pt x="139" y="653"/>
                    </a:cubicBezTo>
                    <a:cubicBezTo>
                      <a:pt x="39" y="576"/>
                      <a:pt x="0" y="418"/>
                      <a:pt x="58" y="328"/>
                    </a:cubicBezTo>
                    <a:cubicBezTo>
                      <a:pt x="80" y="295"/>
                      <a:pt x="99" y="270"/>
                      <a:pt x="115" y="248"/>
                    </a:cubicBezTo>
                    <a:cubicBezTo>
                      <a:pt x="145" y="209"/>
                      <a:pt x="168" y="178"/>
                      <a:pt x="189" y="128"/>
                    </a:cubicBezTo>
                    <a:cubicBezTo>
                      <a:pt x="226" y="39"/>
                      <a:pt x="306" y="3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78" y="1"/>
                      <a:pt x="592" y="19"/>
                      <a:pt x="652" y="82"/>
                    </a:cubicBezTo>
                    <a:cubicBezTo>
                      <a:pt x="713" y="145"/>
                      <a:pt x="768" y="289"/>
                      <a:pt x="713" y="393"/>
                    </a:cubicBezTo>
                    <a:cubicBezTo>
                      <a:pt x="682" y="451"/>
                      <a:pt x="628" y="493"/>
                      <a:pt x="571" y="538"/>
                    </a:cubicBezTo>
                    <a:cubicBezTo>
                      <a:pt x="527" y="573"/>
                      <a:pt x="481" y="609"/>
                      <a:pt x="438" y="657"/>
                    </a:cubicBezTo>
                    <a:cubicBezTo>
                      <a:pt x="392" y="707"/>
                      <a:pt x="349" y="728"/>
                      <a:pt x="304" y="728"/>
                    </a:cubicBezTo>
                    <a:close/>
                    <a:moveTo>
                      <a:pt x="369" y="4"/>
                    </a:moveTo>
                    <a:cubicBezTo>
                      <a:pt x="308" y="7"/>
                      <a:pt x="229" y="42"/>
                      <a:pt x="193" y="129"/>
                    </a:cubicBezTo>
                    <a:cubicBezTo>
                      <a:pt x="172" y="181"/>
                      <a:pt x="148" y="211"/>
                      <a:pt x="119" y="250"/>
                    </a:cubicBezTo>
                    <a:cubicBezTo>
                      <a:pt x="102" y="272"/>
                      <a:pt x="83" y="297"/>
                      <a:pt x="62" y="330"/>
                    </a:cubicBezTo>
                    <a:cubicBezTo>
                      <a:pt x="4" y="419"/>
                      <a:pt x="43" y="574"/>
                      <a:pt x="142" y="650"/>
                    </a:cubicBezTo>
                    <a:cubicBezTo>
                      <a:pt x="247" y="731"/>
                      <a:pt x="337" y="762"/>
                      <a:pt x="435" y="654"/>
                    </a:cubicBezTo>
                    <a:cubicBezTo>
                      <a:pt x="478" y="605"/>
                      <a:pt x="524" y="569"/>
                      <a:pt x="569" y="535"/>
                    </a:cubicBezTo>
                    <a:cubicBezTo>
                      <a:pt x="628" y="489"/>
                      <a:pt x="679" y="449"/>
                      <a:pt x="710" y="391"/>
                    </a:cubicBezTo>
                    <a:cubicBezTo>
                      <a:pt x="763" y="290"/>
                      <a:pt x="708" y="146"/>
                      <a:pt x="649" y="84"/>
                    </a:cubicBezTo>
                    <a:cubicBezTo>
                      <a:pt x="591" y="23"/>
                      <a:pt x="375" y="5"/>
                      <a:pt x="369" y="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5"/>
              <p:cNvSpPr/>
              <p:nvPr/>
            </p:nvSpPr>
            <p:spPr>
              <a:xfrm>
                <a:off x="10010613" y="4013526"/>
                <a:ext cx="263525" cy="21431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13" extrusionOk="0">
                    <a:moveTo>
                      <a:pt x="128" y="211"/>
                    </a:moveTo>
                    <a:cubicBezTo>
                      <a:pt x="125" y="211"/>
                      <a:pt x="122" y="210"/>
                      <a:pt x="119" y="210"/>
                    </a:cubicBezTo>
                    <a:cubicBezTo>
                      <a:pt x="82" y="203"/>
                      <a:pt x="20" y="190"/>
                      <a:pt x="10" y="130"/>
                    </a:cubicBezTo>
                    <a:cubicBezTo>
                      <a:pt x="0" y="68"/>
                      <a:pt x="71" y="30"/>
                      <a:pt x="114" y="13"/>
                    </a:cubicBezTo>
                    <a:cubicBezTo>
                      <a:pt x="114" y="13"/>
                      <a:pt x="114" y="13"/>
                      <a:pt x="114" y="13"/>
                    </a:cubicBezTo>
                    <a:cubicBezTo>
                      <a:pt x="147" y="0"/>
                      <a:pt x="201" y="25"/>
                      <a:pt x="233" y="57"/>
                    </a:cubicBezTo>
                    <a:cubicBezTo>
                      <a:pt x="254" y="79"/>
                      <a:pt x="263" y="101"/>
                      <a:pt x="256" y="118"/>
                    </a:cubicBezTo>
                    <a:cubicBezTo>
                      <a:pt x="238" y="162"/>
                      <a:pt x="169" y="211"/>
                      <a:pt x="128" y="211"/>
                    </a:cubicBezTo>
                    <a:close/>
                    <a:moveTo>
                      <a:pt x="134" y="14"/>
                    </a:moveTo>
                    <a:cubicBezTo>
                      <a:pt x="127" y="14"/>
                      <a:pt x="121" y="15"/>
                      <a:pt x="116" y="17"/>
                    </a:cubicBezTo>
                    <a:cubicBezTo>
                      <a:pt x="116" y="17"/>
                      <a:pt x="116" y="17"/>
                      <a:pt x="116" y="17"/>
                    </a:cubicBezTo>
                    <a:cubicBezTo>
                      <a:pt x="74" y="34"/>
                      <a:pt x="4" y="71"/>
                      <a:pt x="14" y="130"/>
                    </a:cubicBezTo>
                    <a:cubicBezTo>
                      <a:pt x="23" y="187"/>
                      <a:pt x="84" y="199"/>
                      <a:pt x="120" y="206"/>
                    </a:cubicBezTo>
                    <a:cubicBezTo>
                      <a:pt x="159" y="213"/>
                      <a:pt x="234" y="163"/>
                      <a:pt x="252" y="117"/>
                    </a:cubicBezTo>
                    <a:cubicBezTo>
                      <a:pt x="259" y="101"/>
                      <a:pt x="250" y="80"/>
                      <a:pt x="230" y="60"/>
                    </a:cubicBezTo>
                    <a:cubicBezTo>
                      <a:pt x="205" y="35"/>
                      <a:pt x="165" y="14"/>
                      <a:pt x="134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5"/>
              <p:cNvSpPr/>
              <p:nvPr/>
            </p:nvSpPr>
            <p:spPr>
              <a:xfrm>
                <a:off x="8737550" y="2534101"/>
                <a:ext cx="1258887" cy="121920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1218" extrusionOk="0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5"/>
              <p:cNvSpPr/>
              <p:nvPr/>
            </p:nvSpPr>
            <p:spPr>
              <a:xfrm>
                <a:off x="9182050" y="3188151"/>
                <a:ext cx="311150" cy="34448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43" extrusionOk="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5"/>
              <p:cNvSpPr/>
              <p:nvPr/>
            </p:nvSpPr>
            <p:spPr>
              <a:xfrm>
                <a:off x="8913763" y="2686501"/>
                <a:ext cx="847724" cy="97155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970" extrusionOk="0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5"/>
              <p:cNvSpPr/>
              <p:nvPr/>
            </p:nvSpPr>
            <p:spPr>
              <a:xfrm>
                <a:off x="7940513" y="3645226"/>
                <a:ext cx="1530349" cy="1076325"/>
              </a:xfrm>
              <a:custGeom>
                <a:avLst/>
                <a:gdLst/>
                <a:ahLst/>
                <a:cxnLst/>
                <a:rect l="l" t="t" r="r" b="b"/>
                <a:pathLst>
                  <a:path w="1528" h="1074" extrusionOk="0">
                    <a:moveTo>
                      <a:pt x="770" y="1074"/>
                    </a:moveTo>
                    <a:cubicBezTo>
                      <a:pt x="523" y="1074"/>
                      <a:pt x="287" y="1049"/>
                      <a:pt x="200" y="1013"/>
                    </a:cubicBezTo>
                    <a:cubicBezTo>
                      <a:pt x="10" y="933"/>
                      <a:pt x="0" y="473"/>
                      <a:pt x="0" y="382"/>
                    </a:cubicBezTo>
                    <a:cubicBezTo>
                      <a:pt x="0" y="237"/>
                      <a:pt x="54" y="127"/>
                      <a:pt x="157" y="65"/>
                    </a:cubicBezTo>
                    <a:cubicBezTo>
                      <a:pt x="265" y="0"/>
                      <a:pt x="450" y="91"/>
                      <a:pt x="598" y="165"/>
                    </a:cubicBezTo>
                    <a:cubicBezTo>
                      <a:pt x="648" y="189"/>
                      <a:pt x="694" y="212"/>
                      <a:pt x="732" y="226"/>
                    </a:cubicBezTo>
                    <a:cubicBezTo>
                      <a:pt x="806" y="254"/>
                      <a:pt x="892" y="258"/>
                      <a:pt x="974" y="263"/>
                    </a:cubicBezTo>
                    <a:cubicBezTo>
                      <a:pt x="1031" y="266"/>
                      <a:pt x="1090" y="269"/>
                      <a:pt x="1143" y="280"/>
                    </a:cubicBezTo>
                    <a:cubicBezTo>
                      <a:pt x="1247" y="301"/>
                      <a:pt x="1379" y="351"/>
                      <a:pt x="1417" y="402"/>
                    </a:cubicBezTo>
                    <a:cubicBezTo>
                      <a:pt x="1495" y="506"/>
                      <a:pt x="1528" y="835"/>
                      <a:pt x="1384" y="973"/>
                    </a:cubicBezTo>
                    <a:cubicBezTo>
                      <a:pt x="1321" y="1033"/>
                      <a:pt x="1106" y="1071"/>
                      <a:pt x="809" y="1074"/>
                    </a:cubicBezTo>
                    <a:cubicBezTo>
                      <a:pt x="796" y="1074"/>
                      <a:pt x="783" y="1074"/>
                      <a:pt x="770" y="1074"/>
                    </a:cubicBezTo>
                    <a:close/>
                    <a:moveTo>
                      <a:pt x="160" y="69"/>
                    </a:moveTo>
                    <a:cubicBezTo>
                      <a:pt x="58" y="130"/>
                      <a:pt x="4" y="238"/>
                      <a:pt x="4" y="382"/>
                    </a:cubicBezTo>
                    <a:cubicBezTo>
                      <a:pt x="4" y="473"/>
                      <a:pt x="14" y="930"/>
                      <a:pt x="202" y="1009"/>
                    </a:cubicBezTo>
                    <a:cubicBezTo>
                      <a:pt x="293" y="1047"/>
                      <a:pt x="548" y="1072"/>
                      <a:pt x="809" y="1070"/>
                    </a:cubicBezTo>
                    <a:cubicBezTo>
                      <a:pt x="1105" y="1067"/>
                      <a:pt x="1319" y="1029"/>
                      <a:pt x="1381" y="970"/>
                    </a:cubicBezTo>
                    <a:cubicBezTo>
                      <a:pt x="1466" y="889"/>
                      <a:pt x="1479" y="751"/>
                      <a:pt x="1479" y="675"/>
                    </a:cubicBezTo>
                    <a:cubicBezTo>
                      <a:pt x="1480" y="566"/>
                      <a:pt x="1453" y="457"/>
                      <a:pt x="1414" y="405"/>
                    </a:cubicBezTo>
                    <a:cubicBezTo>
                      <a:pt x="1376" y="354"/>
                      <a:pt x="1246" y="305"/>
                      <a:pt x="1142" y="284"/>
                    </a:cubicBezTo>
                    <a:cubicBezTo>
                      <a:pt x="1089" y="273"/>
                      <a:pt x="1031" y="270"/>
                      <a:pt x="974" y="267"/>
                    </a:cubicBezTo>
                    <a:cubicBezTo>
                      <a:pt x="891" y="263"/>
                      <a:pt x="805" y="258"/>
                      <a:pt x="730" y="230"/>
                    </a:cubicBezTo>
                    <a:cubicBezTo>
                      <a:pt x="692" y="216"/>
                      <a:pt x="646" y="193"/>
                      <a:pt x="597" y="168"/>
                    </a:cubicBezTo>
                    <a:cubicBezTo>
                      <a:pt x="449" y="96"/>
                      <a:pt x="265" y="5"/>
                      <a:pt x="160" y="69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5"/>
              <p:cNvSpPr/>
              <p:nvPr/>
            </p:nvSpPr>
            <p:spPr>
              <a:xfrm>
                <a:off x="8115138" y="3832551"/>
                <a:ext cx="1036637" cy="704851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703" extrusionOk="0">
                    <a:moveTo>
                      <a:pt x="670" y="700"/>
                    </a:moveTo>
                    <a:cubicBezTo>
                      <a:pt x="664" y="700"/>
                      <a:pt x="658" y="700"/>
                      <a:pt x="653" y="700"/>
                    </a:cubicBezTo>
                    <a:cubicBezTo>
                      <a:pt x="509" y="690"/>
                      <a:pt x="111" y="643"/>
                      <a:pt x="67" y="596"/>
                    </a:cubicBezTo>
                    <a:cubicBezTo>
                      <a:pt x="25" y="550"/>
                      <a:pt x="0" y="149"/>
                      <a:pt x="63" y="72"/>
                    </a:cubicBezTo>
                    <a:cubicBezTo>
                      <a:pt x="121" y="2"/>
                      <a:pt x="203" y="0"/>
                      <a:pt x="313" y="68"/>
                    </a:cubicBezTo>
                    <a:cubicBezTo>
                      <a:pt x="337" y="83"/>
                      <a:pt x="363" y="100"/>
                      <a:pt x="390" y="119"/>
                    </a:cubicBezTo>
                    <a:cubicBezTo>
                      <a:pt x="481" y="182"/>
                      <a:pt x="584" y="253"/>
                      <a:pt x="676" y="248"/>
                    </a:cubicBezTo>
                    <a:cubicBezTo>
                      <a:pt x="691" y="247"/>
                      <a:pt x="709" y="245"/>
                      <a:pt x="728" y="243"/>
                    </a:cubicBezTo>
                    <a:cubicBezTo>
                      <a:pt x="795" y="235"/>
                      <a:pt x="877" y="225"/>
                      <a:pt x="930" y="252"/>
                    </a:cubicBezTo>
                    <a:cubicBezTo>
                      <a:pt x="993" y="284"/>
                      <a:pt x="1029" y="391"/>
                      <a:pt x="1034" y="456"/>
                    </a:cubicBezTo>
                    <a:cubicBezTo>
                      <a:pt x="1037" y="493"/>
                      <a:pt x="1019" y="532"/>
                      <a:pt x="982" y="570"/>
                    </a:cubicBezTo>
                    <a:cubicBezTo>
                      <a:pt x="909" y="644"/>
                      <a:pt x="773" y="700"/>
                      <a:pt x="670" y="700"/>
                    </a:cubicBezTo>
                    <a:close/>
                    <a:moveTo>
                      <a:pt x="65" y="73"/>
                    </a:moveTo>
                    <a:cubicBezTo>
                      <a:pt x="67" y="74"/>
                      <a:pt x="67" y="74"/>
                      <a:pt x="67" y="74"/>
                    </a:cubicBezTo>
                    <a:cubicBezTo>
                      <a:pt x="35" y="113"/>
                      <a:pt x="27" y="238"/>
                      <a:pt x="30" y="344"/>
                    </a:cubicBezTo>
                    <a:cubicBezTo>
                      <a:pt x="33" y="466"/>
                      <a:pt x="50" y="571"/>
                      <a:pt x="70" y="593"/>
                    </a:cubicBezTo>
                    <a:cubicBezTo>
                      <a:pt x="113" y="640"/>
                      <a:pt x="510" y="686"/>
                      <a:pt x="653" y="696"/>
                    </a:cubicBezTo>
                    <a:cubicBezTo>
                      <a:pt x="756" y="703"/>
                      <a:pt x="902" y="645"/>
                      <a:pt x="979" y="567"/>
                    </a:cubicBezTo>
                    <a:cubicBezTo>
                      <a:pt x="1015" y="530"/>
                      <a:pt x="1033" y="492"/>
                      <a:pt x="1030" y="457"/>
                    </a:cubicBezTo>
                    <a:cubicBezTo>
                      <a:pt x="1025" y="392"/>
                      <a:pt x="990" y="287"/>
                      <a:pt x="928" y="255"/>
                    </a:cubicBezTo>
                    <a:cubicBezTo>
                      <a:pt x="876" y="229"/>
                      <a:pt x="795" y="239"/>
                      <a:pt x="729" y="247"/>
                    </a:cubicBezTo>
                    <a:cubicBezTo>
                      <a:pt x="709" y="249"/>
                      <a:pt x="691" y="251"/>
                      <a:pt x="676" y="252"/>
                    </a:cubicBezTo>
                    <a:cubicBezTo>
                      <a:pt x="583" y="258"/>
                      <a:pt x="479" y="186"/>
                      <a:pt x="387" y="123"/>
                    </a:cubicBezTo>
                    <a:cubicBezTo>
                      <a:pt x="360" y="104"/>
                      <a:pt x="335" y="86"/>
                      <a:pt x="311" y="72"/>
                    </a:cubicBezTo>
                    <a:cubicBezTo>
                      <a:pt x="202" y="5"/>
                      <a:pt x="123" y="6"/>
                      <a:pt x="67" y="74"/>
                    </a:cubicBezTo>
                    <a:lnTo>
                      <a:pt x="65" y="73"/>
                    </a:ln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5"/>
              <p:cNvSpPr/>
              <p:nvPr/>
            </p:nvSpPr>
            <p:spPr>
              <a:xfrm>
                <a:off x="8219913" y="3992888"/>
                <a:ext cx="295275" cy="322263"/>
              </a:xfrm>
              <a:custGeom>
                <a:avLst/>
                <a:gdLst/>
                <a:ahLst/>
                <a:cxnLst/>
                <a:rect l="l" t="t" r="r" b="b"/>
                <a:pathLst>
                  <a:path w="295" h="323" extrusionOk="0">
                    <a:moveTo>
                      <a:pt x="168" y="306"/>
                    </a:moveTo>
                    <a:cubicBezTo>
                      <a:pt x="132" y="306"/>
                      <a:pt x="95" y="292"/>
                      <a:pt x="68" y="277"/>
                    </a:cubicBezTo>
                    <a:cubicBezTo>
                      <a:pt x="9" y="243"/>
                      <a:pt x="0" y="157"/>
                      <a:pt x="17" y="91"/>
                    </a:cubicBezTo>
                    <a:cubicBezTo>
                      <a:pt x="34" y="28"/>
                      <a:pt x="44" y="0"/>
                      <a:pt x="109" y="0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49" y="0"/>
                      <a:pt x="210" y="16"/>
                      <a:pt x="254" y="61"/>
                    </a:cubicBezTo>
                    <a:cubicBezTo>
                      <a:pt x="295" y="104"/>
                      <a:pt x="284" y="213"/>
                      <a:pt x="246" y="269"/>
                    </a:cubicBezTo>
                    <a:cubicBezTo>
                      <a:pt x="227" y="296"/>
                      <a:pt x="199" y="306"/>
                      <a:pt x="168" y="306"/>
                    </a:cubicBezTo>
                    <a:close/>
                    <a:moveTo>
                      <a:pt x="109" y="2"/>
                    </a:moveTo>
                    <a:cubicBezTo>
                      <a:pt x="109" y="4"/>
                      <a:pt x="109" y="4"/>
                      <a:pt x="109" y="4"/>
                    </a:cubicBezTo>
                    <a:cubicBezTo>
                      <a:pt x="47" y="4"/>
                      <a:pt x="38" y="29"/>
                      <a:pt x="21" y="92"/>
                    </a:cubicBezTo>
                    <a:cubicBezTo>
                      <a:pt x="5" y="156"/>
                      <a:pt x="13" y="240"/>
                      <a:pt x="70" y="273"/>
                    </a:cubicBezTo>
                    <a:cubicBezTo>
                      <a:pt x="118" y="301"/>
                      <a:pt x="204" y="323"/>
                      <a:pt x="243" y="266"/>
                    </a:cubicBezTo>
                    <a:cubicBezTo>
                      <a:pt x="280" y="212"/>
                      <a:pt x="291" y="106"/>
                      <a:pt x="251" y="64"/>
                    </a:cubicBezTo>
                    <a:cubicBezTo>
                      <a:pt x="208" y="20"/>
                      <a:pt x="148" y="4"/>
                      <a:pt x="109" y="4"/>
                    </a:cubicBezTo>
                    <a:lnTo>
                      <a:pt x="109" y="2"/>
                    </a:ln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15"/>
              <p:cNvSpPr/>
              <p:nvPr/>
            </p:nvSpPr>
            <p:spPr>
              <a:xfrm>
                <a:off x="9940763" y="3772226"/>
                <a:ext cx="534988" cy="534988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83" y="533"/>
                    </a:moveTo>
                    <a:cubicBezTo>
                      <a:pt x="179" y="533"/>
                      <a:pt x="175" y="532"/>
                      <a:pt x="171" y="532"/>
                    </a:cubicBezTo>
                    <a:cubicBezTo>
                      <a:pt x="116" y="525"/>
                      <a:pt x="0" y="417"/>
                      <a:pt x="7" y="351"/>
                    </a:cubicBezTo>
                    <a:cubicBezTo>
                      <a:pt x="17" y="262"/>
                      <a:pt x="64" y="213"/>
                      <a:pt x="95" y="181"/>
                    </a:cubicBezTo>
                    <a:cubicBezTo>
                      <a:pt x="136" y="138"/>
                      <a:pt x="160" y="109"/>
                      <a:pt x="207" y="41"/>
                    </a:cubicBezTo>
                    <a:cubicBezTo>
                      <a:pt x="221" y="20"/>
                      <a:pt x="246" y="8"/>
                      <a:pt x="281" y="5"/>
                    </a:cubicBezTo>
                    <a:cubicBezTo>
                      <a:pt x="344" y="0"/>
                      <a:pt x="432" y="29"/>
                      <a:pt x="468" y="67"/>
                    </a:cubicBezTo>
                    <a:cubicBezTo>
                      <a:pt x="516" y="117"/>
                      <a:pt x="535" y="230"/>
                      <a:pt x="502" y="271"/>
                    </a:cubicBezTo>
                    <a:cubicBezTo>
                      <a:pt x="486" y="291"/>
                      <a:pt x="456" y="324"/>
                      <a:pt x="424" y="360"/>
                    </a:cubicBezTo>
                    <a:cubicBezTo>
                      <a:pt x="394" y="392"/>
                      <a:pt x="363" y="426"/>
                      <a:pt x="344" y="450"/>
                    </a:cubicBezTo>
                    <a:cubicBezTo>
                      <a:pt x="305" y="497"/>
                      <a:pt x="234" y="533"/>
                      <a:pt x="183" y="533"/>
                    </a:cubicBezTo>
                    <a:close/>
                    <a:moveTo>
                      <a:pt x="297" y="9"/>
                    </a:moveTo>
                    <a:cubicBezTo>
                      <a:pt x="292" y="9"/>
                      <a:pt x="286" y="9"/>
                      <a:pt x="281" y="9"/>
                    </a:cubicBezTo>
                    <a:cubicBezTo>
                      <a:pt x="248" y="12"/>
                      <a:pt x="224" y="24"/>
                      <a:pt x="210" y="43"/>
                    </a:cubicBezTo>
                    <a:cubicBezTo>
                      <a:pt x="163" y="112"/>
                      <a:pt x="139" y="141"/>
                      <a:pt x="98" y="183"/>
                    </a:cubicBezTo>
                    <a:cubicBezTo>
                      <a:pt x="67" y="216"/>
                      <a:pt x="21" y="264"/>
                      <a:pt x="12" y="351"/>
                    </a:cubicBezTo>
                    <a:cubicBezTo>
                      <a:pt x="5" y="415"/>
                      <a:pt x="119" y="521"/>
                      <a:pt x="171" y="528"/>
                    </a:cubicBezTo>
                    <a:cubicBezTo>
                      <a:pt x="222" y="534"/>
                      <a:pt x="299" y="497"/>
                      <a:pt x="341" y="447"/>
                    </a:cubicBezTo>
                    <a:cubicBezTo>
                      <a:pt x="360" y="424"/>
                      <a:pt x="391" y="390"/>
                      <a:pt x="421" y="357"/>
                    </a:cubicBezTo>
                    <a:cubicBezTo>
                      <a:pt x="453" y="322"/>
                      <a:pt x="483" y="288"/>
                      <a:pt x="499" y="268"/>
                    </a:cubicBezTo>
                    <a:cubicBezTo>
                      <a:pt x="529" y="232"/>
                      <a:pt x="516" y="123"/>
                      <a:pt x="465" y="70"/>
                    </a:cubicBezTo>
                    <a:cubicBezTo>
                      <a:pt x="436" y="39"/>
                      <a:pt x="363" y="9"/>
                      <a:pt x="297" y="9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15"/>
              <p:cNvSpPr/>
              <p:nvPr/>
            </p:nvSpPr>
            <p:spPr>
              <a:xfrm>
                <a:off x="9621675" y="3484888"/>
                <a:ext cx="1068387" cy="1281112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1278" extrusionOk="0">
                    <a:moveTo>
                      <a:pt x="352" y="1268"/>
                    </a:moveTo>
                    <a:cubicBezTo>
                      <a:pt x="320" y="1268"/>
                      <a:pt x="292" y="1258"/>
                      <a:pt x="270" y="1247"/>
                    </a:cubicBezTo>
                    <a:cubicBezTo>
                      <a:pt x="208" y="1215"/>
                      <a:pt x="165" y="1155"/>
                      <a:pt x="162" y="1117"/>
                    </a:cubicBezTo>
                    <a:cubicBezTo>
                      <a:pt x="157" y="1070"/>
                      <a:pt x="116" y="967"/>
                      <a:pt x="77" y="868"/>
                    </a:cubicBezTo>
                    <a:cubicBezTo>
                      <a:pt x="60" y="823"/>
                      <a:pt x="43" y="781"/>
                      <a:pt x="30" y="745"/>
                    </a:cubicBezTo>
                    <a:cubicBezTo>
                      <a:pt x="0" y="662"/>
                      <a:pt x="46" y="568"/>
                      <a:pt x="162" y="475"/>
                    </a:cubicBezTo>
                    <a:cubicBezTo>
                      <a:pt x="220" y="429"/>
                      <a:pt x="310" y="297"/>
                      <a:pt x="321" y="195"/>
                    </a:cubicBezTo>
                    <a:cubicBezTo>
                      <a:pt x="330" y="100"/>
                      <a:pt x="442" y="58"/>
                      <a:pt x="510" y="33"/>
                    </a:cubicBezTo>
                    <a:cubicBezTo>
                      <a:pt x="515" y="31"/>
                      <a:pt x="521" y="29"/>
                      <a:pt x="526" y="27"/>
                    </a:cubicBezTo>
                    <a:cubicBezTo>
                      <a:pt x="594" y="0"/>
                      <a:pt x="888" y="104"/>
                      <a:pt x="957" y="179"/>
                    </a:cubicBezTo>
                    <a:cubicBezTo>
                      <a:pt x="1026" y="256"/>
                      <a:pt x="1040" y="366"/>
                      <a:pt x="1054" y="473"/>
                    </a:cubicBezTo>
                    <a:cubicBezTo>
                      <a:pt x="1068" y="582"/>
                      <a:pt x="964" y="810"/>
                      <a:pt x="863" y="894"/>
                    </a:cubicBezTo>
                    <a:cubicBezTo>
                      <a:pt x="835" y="917"/>
                      <a:pt x="800" y="948"/>
                      <a:pt x="760" y="984"/>
                    </a:cubicBezTo>
                    <a:cubicBezTo>
                      <a:pt x="657" y="1076"/>
                      <a:pt x="529" y="1190"/>
                      <a:pt x="434" y="1245"/>
                    </a:cubicBezTo>
                    <a:cubicBezTo>
                      <a:pt x="405" y="1262"/>
                      <a:pt x="377" y="1268"/>
                      <a:pt x="352" y="1268"/>
                    </a:cubicBezTo>
                    <a:close/>
                    <a:moveTo>
                      <a:pt x="555" y="27"/>
                    </a:moveTo>
                    <a:cubicBezTo>
                      <a:pt x="543" y="27"/>
                      <a:pt x="534" y="28"/>
                      <a:pt x="527" y="31"/>
                    </a:cubicBezTo>
                    <a:cubicBezTo>
                      <a:pt x="522" y="33"/>
                      <a:pt x="517" y="35"/>
                      <a:pt x="511" y="37"/>
                    </a:cubicBezTo>
                    <a:cubicBezTo>
                      <a:pt x="445" y="62"/>
                      <a:pt x="334" y="103"/>
                      <a:pt x="325" y="195"/>
                    </a:cubicBezTo>
                    <a:cubicBezTo>
                      <a:pt x="314" y="299"/>
                      <a:pt x="223" y="432"/>
                      <a:pt x="165" y="479"/>
                    </a:cubicBezTo>
                    <a:cubicBezTo>
                      <a:pt x="50" y="570"/>
                      <a:pt x="5" y="662"/>
                      <a:pt x="34" y="744"/>
                    </a:cubicBezTo>
                    <a:cubicBezTo>
                      <a:pt x="47" y="779"/>
                      <a:pt x="64" y="821"/>
                      <a:pt x="81" y="866"/>
                    </a:cubicBezTo>
                    <a:cubicBezTo>
                      <a:pt x="120" y="966"/>
                      <a:pt x="161" y="1069"/>
                      <a:pt x="166" y="1116"/>
                    </a:cubicBezTo>
                    <a:cubicBezTo>
                      <a:pt x="169" y="1153"/>
                      <a:pt x="211" y="1212"/>
                      <a:pt x="272" y="1243"/>
                    </a:cubicBezTo>
                    <a:cubicBezTo>
                      <a:pt x="310" y="1263"/>
                      <a:pt x="368" y="1278"/>
                      <a:pt x="432" y="1241"/>
                    </a:cubicBezTo>
                    <a:cubicBezTo>
                      <a:pt x="527" y="1187"/>
                      <a:pt x="654" y="1073"/>
                      <a:pt x="757" y="981"/>
                    </a:cubicBezTo>
                    <a:cubicBezTo>
                      <a:pt x="798" y="945"/>
                      <a:pt x="832" y="914"/>
                      <a:pt x="860" y="891"/>
                    </a:cubicBezTo>
                    <a:cubicBezTo>
                      <a:pt x="961" y="808"/>
                      <a:pt x="1064" y="581"/>
                      <a:pt x="1050" y="474"/>
                    </a:cubicBezTo>
                    <a:cubicBezTo>
                      <a:pt x="1036" y="367"/>
                      <a:pt x="1022" y="257"/>
                      <a:pt x="954" y="182"/>
                    </a:cubicBezTo>
                    <a:cubicBezTo>
                      <a:pt x="916" y="141"/>
                      <a:pt x="818" y="96"/>
                      <a:pt x="739" y="69"/>
                    </a:cubicBezTo>
                    <a:cubicBezTo>
                      <a:pt x="662" y="42"/>
                      <a:pt x="595" y="27"/>
                      <a:pt x="555" y="2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4" name="Google Shape;574;p15"/>
            <p:cNvGrpSpPr/>
            <p:nvPr/>
          </p:nvGrpSpPr>
          <p:grpSpPr>
            <a:xfrm rot="6017245">
              <a:off x="-611403" y="3510194"/>
              <a:ext cx="2649262" cy="2187619"/>
              <a:chOff x="7940513" y="2534101"/>
              <a:chExt cx="2649059" cy="2187451"/>
            </a:xfrm>
          </p:grpSpPr>
          <p:sp>
            <p:nvSpPr>
              <p:cNvPr id="575" name="Google Shape;575;p15"/>
              <p:cNvSpPr/>
              <p:nvPr/>
            </p:nvSpPr>
            <p:spPr>
              <a:xfrm>
                <a:off x="9738672" y="3394454"/>
                <a:ext cx="768349" cy="76200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762" extrusionOk="0">
                    <a:moveTo>
                      <a:pt x="304" y="728"/>
                    </a:moveTo>
                    <a:cubicBezTo>
                      <a:pt x="252" y="728"/>
                      <a:pt x="198" y="698"/>
                      <a:pt x="139" y="653"/>
                    </a:cubicBezTo>
                    <a:cubicBezTo>
                      <a:pt x="39" y="576"/>
                      <a:pt x="0" y="418"/>
                      <a:pt x="58" y="328"/>
                    </a:cubicBezTo>
                    <a:cubicBezTo>
                      <a:pt x="80" y="295"/>
                      <a:pt x="99" y="270"/>
                      <a:pt x="115" y="248"/>
                    </a:cubicBezTo>
                    <a:cubicBezTo>
                      <a:pt x="145" y="209"/>
                      <a:pt x="168" y="178"/>
                      <a:pt x="189" y="128"/>
                    </a:cubicBezTo>
                    <a:cubicBezTo>
                      <a:pt x="226" y="39"/>
                      <a:pt x="306" y="3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78" y="1"/>
                      <a:pt x="592" y="19"/>
                      <a:pt x="652" y="82"/>
                    </a:cubicBezTo>
                    <a:cubicBezTo>
                      <a:pt x="713" y="145"/>
                      <a:pt x="768" y="289"/>
                      <a:pt x="713" y="393"/>
                    </a:cubicBezTo>
                    <a:cubicBezTo>
                      <a:pt x="682" y="451"/>
                      <a:pt x="628" y="493"/>
                      <a:pt x="571" y="538"/>
                    </a:cubicBezTo>
                    <a:cubicBezTo>
                      <a:pt x="527" y="573"/>
                      <a:pt x="481" y="609"/>
                      <a:pt x="438" y="657"/>
                    </a:cubicBezTo>
                    <a:cubicBezTo>
                      <a:pt x="392" y="707"/>
                      <a:pt x="349" y="728"/>
                      <a:pt x="304" y="728"/>
                    </a:cubicBezTo>
                    <a:close/>
                    <a:moveTo>
                      <a:pt x="369" y="4"/>
                    </a:moveTo>
                    <a:cubicBezTo>
                      <a:pt x="308" y="7"/>
                      <a:pt x="229" y="42"/>
                      <a:pt x="193" y="129"/>
                    </a:cubicBezTo>
                    <a:cubicBezTo>
                      <a:pt x="172" y="181"/>
                      <a:pt x="148" y="211"/>
                      <a:pt x="119" y="250"/>
                    </a:cubicBezTo>
                    <a:cubicBezTo>
                      <a:pt x="102" y="272"/>
                      <a:pt x="83" y="297"/>
                      <a:pt x="62" y="330"/>
                    </a:cubicBezTo>
                    <a:cubicBezTo>
                      <a:pt x="4" y="419"/>
                      <a:pt x="43" y="574"/>
                      <a:pt x="142" y="650"/>
                    </a:cubicBezTo>
                    <a:cubicBezTo>
                      <a:pt x="247" y="731"/>
                      <a:pt x="337" y="762"/>
                      <a:pt x="435" y="654"/>
                    </a:cubicBezTo>
                    <a:cubicBezTo>
                      <a:pt x="478" y="605"/>
                      <a:pt x="524" y="569"/>
                      <a:pt x="569" y="535"/>
                    </a:cubicBezTo>
                    <a:cubicBezTo>
                      <a:pt x="628" y="489"/>
                      <a:pt x="679" y="449"/>
                      <a:pt x="710" y="391"/>
                    </a:cubicBezTo>
                    <a:cubicBezTo>
                      <a:pt x="763" y="290"/>
                      <a:pt x="708" y="146"/>
                      <a:pt x="649" y="84"/>
                    </a:cubicBezTo>
                    <a:cubicBezTo>
                      <a:pt x="591" y="23"/>
                      <a:pt x="375" y="5"/>
                      <a:pt x="369" y="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15"/>
              <p:cNvSpPr/>
              <p:nvPr/>
            </p:nvSpPr>
            <p:spPr>
              <a:xfrm>
                <a:off x="9910122" y="3735767"/>
                <a:ext cx="263525" cy="21431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13" extrusionOk="0">
                    <a:moveTo>
                      <a:pt x="128" y="211"/>
                    </a:moveTo>
                    <a:cubicBezTo>
                      <a:pt x="125" y="211"/>
                      <a:pt x="122" y="210"/>
                      <a:pt x="119" y="210"/>
                    </a:cubicBezTo>
                    <a:cubicBezTo>
                      <a:pt x="82" y="203"/>
                      <a:pt x="20" y="190"/>
                      <a:pt x="10" y="130"/>
                    </a:cubicBezTo>
                    <a:cubicBezTo>
                      <a:pt x="0" y="68"/>
                      <a:pt x="71" y="30"/>
                      <a:pt x="114" y="13"/>
                    </a:cubicBezTo>
                    <a:cubicBezTo>
                      <a:pt x="114" y="13"/>
                      <a:pt x="114" y="13"/>
                      <a:pt x="114" y="13"/>
                    </a:cubicBezTo>
                    <a:cubicBezTo>
                      <a:pt x="147" y="0"/>
                      <a:pt x="201" y="25"/>
                      <a:pt x="233" y="57"/>
                    </a:cubicBezTo>
                    <a:cubicBezTo>
                      <a:pt x="254" y="79"/>
                      <a:pt x="263" y="101"/>
                      <a:pt x="256" y="118"/>
                    </a:cubicBezTo>
                    <a:cubicBezTo>
                      <a:pt x="238" y="162"/>
                      <a:pt x="169" y="211"/>
                      <a:pt x="128" y="211"/>
                    </a:cubicBezTo>
                    <a:close/>
                    <a:moveTo>
                      <a:pt x="134" y="14"/>
                    </a:moveTo>
                    <a:cubicBezTo>
                      <a:pt x="127" y="14"/>
                      <a:pt x="121" y="15"/>
                      <a:pt x="116" y="17"/>
                    </a:cubicBezTo>
                    <a:cubicBezTo>
                      <a:pt x="116" y="17"/>
                      <a:pt x="116" y="17"/>
                      <a:pt x="116" y="17"/>
                    </a:cubicBezTo>
                    <a:cubicBezTo>
                      <a:pt x="74" y="34"/>
                      <a:pt x="4" y="71"/>
                      <a:pt x="14" y="130"/>
                    </a:cubicBezTo>
                    <a:cubicBezTo>
                      <a:pt x="23" y="187"/>
                      <a:pt x="84" y="199"/>
                      <a:pt x="120" y="206"/>
                    </a:cubicBezTo>
                    <a:cubicBezTo>
                      <a:pt x="159" y="213"/>
                      <a:pt x="234" y="163"/>
                      <a:pt x="252" y="117"/>
                    </a:cubicBezTo>
                    <a:cubicBezTo>
                      <a:pt x="259" y="101"/>
                      <a:pt x="250" y="80"/>
                      <a:pt x="230" y="60"/>
                    </a:cubicBezTo>
                    <a:cubicBezTo>
                      <a:pt x="205" y="35"/>
                      <a:pt x="165" y="14"/>
                      <a:pt x="134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15"/>
              <p:cNvSpPr/>
              <p:nvPr/>
            </p:nvSpPr>
            <p:spPr>
              <a:xfrm>
                <a:off x="8737550" y="2534101"/>
                <a:ext cx="1258887" cy="121920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1218" extrusionOk="0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15"/>
              <p:cNvSpPr/>
              <p:nvPr/>
            </p:nvSpPr>
            <p:spPr>
              <a:xfrm>
                <a:off x="9182050" y="3188151"/>
                <a:ext cx="311150" cy="34448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43" extrusionOk="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15"/>
              <p:cNvSpPr/>
              <p:nvPr/>
            </p:nvSpPr>
            <p:spPr>
              <a:xfrm>
                <a:off x="8913763" y="2686501"/>
                <a:ext cx="847724" cy="97155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970" extrusionOk="0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p15"/>
              <p:cNvSpPr/>
              <p:nvPr/>
            </p:nvSpPr>
            <p:spPr>
              <a:xfrm>
                <a:off x="7940513" y="3645226"/>
                <a:ext cx="1530349" cy="1076325"/>
              </a:xfrm>
              <a:custGeom>
                <a:avLst/>
                <a:gdLst/>
                <a:ahLst/>
                <a:cxnLst/>
                <a:rect l="l" t="t" r="r" b="b"/>
                <a:pathLst>
                  <a:path w="1528" h="1074" extrusionOk="0">
                    <a:moveTo>
                      <a:pt x="770" y="1074"/>
                    </a:moveTo>
                    <a:cubicBezTo>
                      <a:pt x="523" y="1074"/>
                      <a:pt x="287" y="1049"/>
                      <a:pt x="200" y="1013"/>
                    </a:cubicBezTo>
                    <a:cubicBezTo>
                      <a:pt x="10" y="933"/>
                      <a:pt x="0" y="473"/>
                      <a:pt x="0" y="382"/>
                    </a:cubicBezTo>
                    <a:cubicBezTo>
                      <a:pt x="0" y="237"/>
                      <a:pt x="54" y="127"/>
                      <a:pt x="157" y="65"/>
                    </a:cubicBezTo>
                    <a:cubicBezTo>
                      <a:pt x="265" y="0"/>
                      <a:pt x="450" y="91"/>
                      <a:pt x="598" y="165"/>
                    </a:cubicBezTo>
                    <a:cubicBezTo>
                      <a:pt x="648" y="189"/>
                      <a:pt x="694" y="212"/>
                      <a:pt x="732" y="226"/>
                    </a:cubicBezTo>
                    <a:cubicBezTo>
                      <a:pt x="806" y="254"/>
                      <a:pt x="892" y="258"/>
                      <a:pt x="974" y="263"/>
                    </a:cubicBezTo>
                    <a:cubicBezTo>
                      <a:pt x="1031" y="266"/>
                      <a:pt x="1090" y="269"/>
                      <a:pt x="1143" y="280"/>
                    </a:cubicBezTo>
                    <a:cubicBezTo>
                      <a:pt x="1247" y="301"/>
                      <a:pt x="1379" y="351"/>
                      <a:pt x="1417" y="402"/>
                    </a:cubicBezTo>
                    <a:cubicBezTo>
                      <a:pt x="1495" y="506"/>
                      <a:pt x="1528" y="835"/>
                      <a:pt x="1384" y="973"/>
                    </a:cubicBezTo>
                    <a:cubicBezTo>
                      <a:pt x="1321" y="1033"/>
                      <a:pt x="1106" y="1071"/>
                      <a:pt x="809" y="1074"/>
                    </a:cubicBezTo>
                    <a:cubicBezTo>
                      <a:pt x="796" y="1074"/>
                      <a:pt x="783" y="1074"/>
                      <a:pt x="770" y="1074"/>
                    </a:cubicBezTo>
                    <a:close/>
                    <a:moveTo>
                      <a:pt x="160" y="69"/>
                    </a:moveTo>
                    <a:cubicBezTo>
                      <a:pt x="58" y="130"/>
                      <a:pt x="4" y="238"/>
                      <a:pt x="4" y="382"/>
                    </a:cubicBezTo>
                    <a:cubicBezTo>
                      <a:pt x="4" y="473"/>
                      <a:pt x="14" y="930"/>
                      <a:pt x="202" y="1009"/>
                    </a:cubicBezTo>
                    <a:cubicBezTo>
                      <a:pt x="293" y="1047"/>
                      <a:pt x="548" y="1072"/>
                      <a:pt x="809" y="1070"/>
                    </a:cubicBezTo>
                    <a:cubicBezTo>
                      <a:pt x="1105" y="1067"/>
                      <a:pt x="1319" y="1029"/>
                      <a:pt x="1381" y="970"/>
                    </a:cubicBezTo>
                    <a:cubicBezTo>
                      <a:pt x="1466" y="889"/>
                      <a:pt x="1479" y="751"/>
                      <a:pt x="1479" y="675"/>
                    </a:cubicBezTo>
                    <a:cubicBezTo>
                      <a:pt x="1480" y="566"/>
                      <a:pt x="1453" y="457"/>
                      <a:pt x="1414" y="405"/>
                    </a:cubicBezTo>
                    <a:cubicBezTo>
                      <a:pt x="1376" y="354"/>
                      <a:pt x="1246" y="305"/>
                      <a:pt x="1142" y="284"/>
                    </a:cubicBezTo>
                    <a:cubicBezTo>
                      <a:pt x="1089" y="273"/>
                      <a:pt x="1031" y="270"/>
                      <a:pt x="974" y="267"/>
                    </a:cubicBezTo>
                    <a:cubicBezTo>
                      <a:pt x="891" y="263"/>
                      <a:pt x="805" y="258"/>
                      <a:pt x="730" y="230"/>
                    </a:cubicBezTo>
                    <a:cubicBezTo>
                      <a:pt x="692" y="216"/>
                      <a:pt x="646" y="193"/>
                      <a:pt x="597" y="168"/>
                    </a:cubicBezTo>
                    <a:cubicBezTo>
                      <a:pt x="449" y="96"/>
                      <a:pt x="265" y="5"/>
                      <a:pt x="160" y="69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15"/>
              <p:cNvSpPr/>
              <p:nvPr/>
            </p:nvSpPr>
            <p:spPr>
              <a:xfrm>
                <a:off x="8115138" y="3832551"/>
                <a:ext cx="1036637" cy="704851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703" extrusionOk="0">
                    <a:moveTo>
                      <a:pt x="670" y="700"/>
                    </a:moveTo>
                    <a:cubicBezTo>
                      <a:pt x="664" y="700"/>
                      <a:pt x="658" y="700"/>
                      <a:pt x="653" y="700"/>
                    </a:cubicBezTo>
                    <a:cubicBezTo>
                      <a:pt x="509" y="690"/>
                      <a:pt x="111" y="643"/>
                      <a:pt x="67" y="596"/>
                    </a:cubicBezTo>
                    <a:cubicBezTo>
                      <a:pt x="25" y="550"/>
                      <a:pt x="0" y="149"/>
                      <a:pt x="63" y="72"/>
                    </a:cubicBezTo>
                    <a:cubicBezTo>
                      <a:pt x="121" y="2"/>
                      <a:pt x="203" y="0"/>
                      <a:pt x="313" y="68"/>
                    </a:cubicBezTo>
                    <a:cubicBezTo>
                      <a:pt x="337" y="83"/>
                      <a:pt x="363" y="100"/>
                      <a:pt x="390" y="119"/>
                    </a:cubicBezTo>
                    <a:cubicBezTo>
                      <a:pt x="481" y="182"/>
                      <a:pt x="584" y="253"/>
                      <a:pt x="676" y="248"/>
                    </a:cubicBezTo>
                    <a:cubicBezTo>
                      <a:pt x="691" y="247"/>
                      <a:pt x="709" y="245"/>
                      <a:pt x="728" y="243"/>
                    </a:cubicBezTo>
                    <a:cubicBezTo>
                      <a:pt x="795" y="235"/>
                      <a:pt x="877" y="225"/>
                      <a:pt x="930" y="252"/>
                    </a:cubicBezTo>
                    <a:cubicBezTo>
                      <a:pt x="993" y="284"/>
                      <a:pt x="1029" y="391"/>
                      <a:pt x="1034" y="456"/>
                    </a:cubicBezTo>
                    <a:cubicBezTo>
                      <a:pt x="1037" y="493"/>
                      <a:pt x="1019" y="532"/>
                      <a:pt x="982" y="570"/>
                    </a:cubicBezTo>
                    <a:cubicBezTo>
                      <a:pt x="909" y="644"/>
                      <a:pt x="773" y="700"/>
                      <a:pt x="670" y="700"/>
                    </a:cubicBezTo>
                    <a:close/>
                    <a:moveTo>
                      <a:pt x="65" y="73"/>
                    </a:moveTo>
                    <a:cubicBezTo>
                      <a:pt x="67" y="74"/>
                      <a:pt x="67" y="74"/>
                      <a:pt x="67" y="74"/>
                    </a:cubicBezTo>
                    <a:cubicBezTo>
                      <a:pt x="35" y="113"/>
                      <a:pt x="27" y="238"/>
                      <a:pt x="30" y="344"/>
                    </a:cubicBezTo>
                    <a:cubicBezTo>
                      <a:pt x="33" y="466"/>
                      <a:pt x="50" y="571"/>
                      <a:pt x="70" y="593"/>
                    </a:cubicBezTo>
                    <a:cubicBezTo>
                      <a:pt x="113" y="640"/>
                      <a:pt x="510" y="686"/>
                      <a:pt x="653" y="696"/>
                    </a:cubicBezTo>
                    <a:cubicBezTo>
                      <a:pt x="756" y="703"/>
                      <a:pt x="902" y="645"/>
                      <a:pt x="979" y="567"/>
                    </a:cubicBezTo>
                    <a:cubicBezTo>
                      <a:pt x="1015" y="530"/>
                      <a:pt x="1033" y="492"/>
                      <a:pt x="1030" y="457"/>
                    </a:cubicBezTo>
                    <a:cubicBezTo>
                      <a:pt x="1025" y="392"/>
                      <a:pt x="990" y="287"/>
                      <a:pt x="928" y="255"/>
                    </a:cubicBezTo>
                    <a:cubicBezTo>
                      <a:pt x="876" y="229"/>
                      <a:pt x="795" y="239"/>
                      <a:pt x="729" y="247"/>
                    </a:cubicBezTo>
                    <a:cubicBezTo>
                      <a:pt x="709" y="249"/>
                      <a:pt x="691" y="251"/>
                      <a:pt x="676" y="252"/>
                    </a:cubicBezTo>
                    <a:cubicBezTo>
                      <a:pt x="583" y="258"/>
                      <a:pt x="479" y="186"/>
                      <a:pt x="387" y="123"/>
                    </a:cubicBezTo>
                    <a:cubicBezTo>
                      <a:pt x="360" y="104"/>
                      <a:pt x="335" y="86"/>
                      <a:pt x="311" y="72"/>
                    </a:cubicBezTo>
                    <a:cubicBezTo>
                      <a:pt x="202" y="5"/>
                      <a:pt x="123" y="6"/>
                      <a:pt x="67" y="74"/>
                    </a:cubicBezTo>
                    <a:lnTo>
                      <a:pt x="65" y="73"/>
                    </a:ln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15"/>
              <p:cNvSpPr/>
              <p:nvPr/>
            </p:nvSpPr>
            <p:spPr>
              <a:xfrm>
                <a:off x="8219913" y="3992888"/>
                <a:ext cx="295275" cy="322263"/>
              </a:xfrm>
              <a:custGeom>
                <a:avLst/>
                <a:gdLst/>
                <a:ahLst/>
                <a:cxnLst/>
                <a:rect l="l" t="t" r="r" b="b"/>
                <a:pathLst>
                  <a:path w="295" h="323" extrusionOk="0">
                    <a:moveTo>
                      <a:pt x="168" y="306"/>
                    </a:moveTo>
                    <a:cubicBezTo>
                      <a:pt x="132" y="306"/>
                      <a:pt x="95" y="292"/>
                      <a:pt x="68" y="277"/>
                    </a:cubicBezTo>
                    <a:cubicBezTo>
                      <a:pt x="9" y="243"/>
                      <a:pt x="0" y="157"/>
                      <a:pt x="17" y="91"/>
                    </a:cubicBezTo>
                    <a:cubicBezTo>
                      <a:pt x="34" y="28"/>
                      <a:pt x="44" y="0"/>
                      <a:pt x="109" y="0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49" y="0"/>
                      <a:pt x="210" y="16"/>
                      <a:pt x="254" y="61"/>
                    </a:cubicBezTo>
                    <a:cubicBezTo>
                      <a:pt x="295" y="104"/>
                      <a:pt x="284" y="213"/>
                      <a:pt x="246" y="269"/>
                    </a:cubicBezTo>
                    <a:cubicBezTo>
                      <a:pt x="227" y="296"/>
                      <a:pt x="199" y="306"/>
                      <a:pt x="168" y="306"/>
                    </a:cubicBezTo>
                    <a:close/>
                    <a:moveTo>
                      <a:pt x="109" y="2"/>
                    </a:moveTo>
                    <a:cubicBezTo>
                      <a:pt x="109" y="4"/>
                      <a:pt x="109" y="4"/>
                      <a:pt x="109" y="4"/>
                    </a:cubicBezTo>
                    <a:cubicBezTo>
                      <a:pt x="47" y="4"/>
                      <a:pt x="38" y="29"/>
                      <a:pt x="21" y="92"/>
                    </a:cubicBezTo>
                    <a:cubicBezTo>
                      <a:pt x="5" y="156"/>
                      <a:pt x="13" y="240"/>
                      <a:pt x="70" y="273"/>
                    </a:cubicBezTo>
                    <a:cubicBezTo>
                      <a:pt x="118" y="301"/>
                      <a:pt x="204" y="323"/>
                      <a:pt x="243" y="266"/>
                    </a:cubicBezTo>
                    <a:cubicBezTo>
                      <a:pt x="280" y="212"/>
                      <a:pt x="291" y="106"/>
                      <a:pt x="251" y="64"/>
                    </a:cubicBezTo>
                    <a:cubicBezTo>
                      <a:pt x="208" y="20"/>
                      <a:pt x="148" y="4"/>
                      <a:pt x="109" y="4"/>
                    </a:cubicBezTo>
                    <a:lnTo>
                      <a:pt x="109" y="2"/>
                    </a:ln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583;p15"/>
              <p:cNvSpPr/>
              <p:nvPr/>
            </p:nvSpPr>
            <p:spPr>
              <a:xfrm>
                <a:off x="9840272" y="3494467"/>
                <a:ext cx="534988" cy="534988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83" y="533"/>
                    </a:moveTo>
                    <a:cubicBezTo>
                      <a:pt x="179" y="533"/>
                      <a:pt x="175" y="532"/>
                      <a:pt x="171" y="532"/>
                    </a:cubicBezTo>
                    <a:cubicBezTo>
                      <a:pt x="116" y="525"/>
                      <a:pt x="0" y="417"/>
                      <a:pt x="7" y="351"/>
                    </a:cubicBezTo>
                    <a:cubicBezTo>
                      <a:pt x="17" y="262"/>
                      <a:pt x="64" y="213"/>
                      <a:pt x="95" y="181"/>
                    </a:cubicBezTo>
                    <a:cubicBezTo>
                      <a:pt x="136" y="138"/>
                      <a:pt x="160" y="109"/>
                      <a:pt x="207" y="41"/>
                    </a:cubicBezTo>
                    <a:cubicBezTo>
                      <a:pt x="221" y="20"/>
                      <a:pt x="246" y="8"/>
                      <a:pt x="281" y="5"/>
                    </a:cubicBezTo>
                    <a:cubicBezTo>
                      <a:pt x="344" y="0"/>
                      <a:pt x="432" y="29"/>
                      <a:pt x="468" y="67"/>
                    </a:cubicBezTo>
                    <a:cubicBezTo>
                      <a:pt x="516" y="117"/>
                      <a:pt x="535" y="230"/>
                      <a:pt x="502" y="271"/>
                    </a:cubicBezTo>
                    <a:cubicBezTo>
                      <a:pt x="486" y="291"/>
                      <a:pt x="456" y="324"/>
                      <a:pt x="424" y="360"/>
                    </a:cubicBezTo>
                    <a:cubicBezTo>
                      <a:pt x="394" y="392"/>
                      <a:pt x="363" y="426"/>
                      <a:pt x="344" y="450"/>
                    </a:cubicBezTo>
                    <a:cubicBezTo>
                      <a:pt x="305" y="497"/>
                      <a:pt x="234" y="533"/>
                      <a:pt x="183" y="533"/>
                    </a:cubicBezTo>
                    <a:close/>
                    <a:moveTo>
                      <a:pt x="297" y="9"/>
                    </a:moveTo>
                    <a:cubicBezTo>
                      <a:pt x="292" y="9"/>
                      <a:pt x="286" y="9"/>
                      <a:pt x="281" y="9"/>
                    </a:cubicBezTo>
                    <a:cubicBezTo>
                      <a:pt x="248" y="12"/>
                      <a:pt x="224" y="24"/>
                      <a:pt x="210" y="43"/>
                    </a:cubicBezTo>
                    <a:cubicBezTo>
                      <a:pt x="163" y="112"/>
                      <a:pt x="139" y="141"/>
                      <a:pt x="98" y="183"/>
                    </a:cubicBezTo>
                    <a:cubicBezTo>
                      <a:pt x="67" y="216"/>
                      <a:pt x="21" y="264"/>
                      <a:pt x="12" y="351"/>
                    </a:cubicBezTo>
                    <a:cubicBezTo>
                      <a:pt x="5" y="415"/>
                      <a:pt x="119" y="521"/>
                      <a:pt x="171" y="528"/>
                    </a:cubicBezTo>
                    <a:cubicBezTo>
                      <a:pt x="222" y="534"/>
                      <a:pt x="299" y="497"/>
                      <a:pt x="341" y="447"/>
                    </a:cubicBezTo>
                    <a:cubicBezTo>
                      <a:pt x="360" y="424"/>
                      <a:pt x="391" y="390"/>
                      <a:pt x="421" y="357"/>
                    </a:cubicBezTo>
                    <a:cubicBezTo>
                      <a:pt x="453" y="322"/>
                      <a:pt x="483" y="288"/>
                      <a:pt x="499" y="268"/>
                    </a:cubicBezTo>
                    <a:cubicBezTo>
                      <a:pt x="529" y="232"/>
                      <a:pt x="516" y="123"/>
                      <a:pt x="465" y="70"/>
                    </a:cubicBezTo>
                    <a:cubicBezTo>
                      <a:pt x="436" y="39"/>
                      <a:pt x="363" y="9"/>
                      <a:pt x="297" y="9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15"/>
              <p:cNvSpPr/>
              <p:nvPr/>
            </p:nvSpPr>
            <p:spPr>
              <a:xfrm>
                <a:off x="9521184" y="3207129"/>
                <a:ext cx="1068387" cy="1281112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1278" extrusionOk="0">
                    <a:moveTo>
                      <a:pt x="352" y="1268"/>
                    </a:moveTo>
                    <a:cubicBezTo>
                      <a:pt x="320" y="1268"/>
                      <a:pt x="292" y="1258"/>
                      <a:pt x="270" y="1247"/>
                    </a:cubicBezTo>
                    <a:cubicBezTo>
                      <a:pt x="208" y="1215"/>
                      <a:pt x="165" y="1155"/>
                      <a:pt x="162" y="1117"/>
                    </a:cubicBezTo>
                    <a:cubicBezTo>
                      <a:pt x="157" y="1070"/>
                      <a:pt x="116" y="967"/>
                      <a:pt x="77" y="868"/>
                    </a:cubicBezTo>
                    <a:cubicBezTo>
                      <a:pt x="60" y="823"/>
                      <a:pt x="43" y="781"/>
                      <a:pt x="30" y="745"/>
                    </a:cubicBezTo>
                    <a:cubicBezTo>
                      <a:pt x="0" y="662"/>
                      <a:pt x="46" y="568"/>
                      <a:pt x="162" y="475"/>
                    </a:cubicBezTo>
                    <a:cubicBezTo>
                      <a:pt x="220" y="429"/>
                      <a:pt x="310" y="297"/>
                      <a:pt x="321" y="195"/>
                    </a:cubicBezTo>
                    <a:cubicBezTo>
                      <a:pt x="330" y="100"/>
                      <a:pt x="442" y="58"/>
                      <a:pt x="510" y="33"/>
                    </a:cubicBezTo>
                    <a:cubicBezTo>
                      <a:pt x="515" y="31"/>
                      <a:pt x="521" y="29"/>
                      <a:pt x="526" y="27"/>
                    </a:cubicBezTo>
                    <a:cubicBezTo>
                      <a:pt x="594" y="0"/>
                      <a:pt x="888" y="104"/>
                      <a:pt x="957" y="179"/>
                    </a:cubicBezTo>
                    <a:cubicBezTo>
                      <a:pt x="1026" y="256"/>
                      <a:pt x="1040" y="366"/>
                      <a:pt x="1054" y="473"/>
                    </a:cubicBezTo>
                    <a:cubicBezTo>
                      <a:pt x="1068" y="582"/>
                      <a:pt x="964" y="810"/>
                      <a:pt x="863" y="894"/>
                    </a:cubicBezTo>
                    <a:cubicBezTo>
                      <a:pt x="835" y="917"/>
                      <a:pt x="800" y="948"/>
                      <a:pt x="760" y="984"/>
                    </a:cubicBezTo>
                    <a:cubicBezTo>
                      <a:pt x="657" y="1076"/>
                      <a:pt x="529" y="1190"/>
                      <a:pt x="434" y="1245"/>
                    </a:cubicBezTo>
                    <a:cubicBezTo>
                      <a:pt x="405" y="1262"/>
                      <a:pt x="377" y="1268"/>
                      <a:pt x="352" y="1268"/>
                    </a:cubicBezTo>
                    <a:close/>
                    <a:moveTo>
                      <a:pt x="555" y="27"/>
                    </a:moveTo>
                    <a:cubicBezTo>
                      <a:pt x="543" y="27"/>
                      <a:pt x="534" y="28"/>
                      <a:pt x="527" y="31"/>
                    </a:cubicBezTo>
                    <a:cubicBezTo>
                      <a:pt x="522" y="33"/>
                      <a:pt x="517" y="35"/>
                      <a:pt x="511" y="37"/>
                    </a:cubicBezTo>
                    <a:cubicBezTo>
                      <a:pt x="445" y="62"/>
                      <a:pt x="334" y="103"/>
                      <a:pt x="325" y="195"/>
                    </a:cubicBezTo>
                    <a:cubicBezTo>
                      <a:pt x="314" y="299"/>
                      <a:pt x="223" y="432"/>
                      <a:pt x="165" y="479"/>
                    </a:cubicBezTo>
                    <a:cubicBezTo>
                      <a:pt x="50" y="570"/>
                      <a:pt x="5" y="662"/>
                      <a:pt x="34" y="744"/>
                    </a:cubicBezTo>
                    <a:cubicBezTo>
                      <a:pt x="47" y="779"/>
                      <a:pt x="64" y="821"/>
                      <a:pt x="81" y="866"/>
                    </a:cubicBezTo>
                    <a:cubicBezTo>
                      <a:pt x="120" y="966"/>
                      <a:pt x="161" y="1069"/>
                      <a:pt x="166" y="1116"/>
                    </a:cubicBezTo>
                    <a:cubicBezTo>
                      <a:pt x="169" y="1153"/>
                      <a:pt x="211" y="1212"/>
                      <a:pt x="272" y="1243"/>
                    </a:cubicBezTo>
                    <a:cubicBezTo>
                      <a:pt x="310" y="1263"/>
                      <a:pt x="368" y="1278"/>
                      <a:pt x="432" y="1241"/>
                    </a:cubicBezTo>
                    <a:cubicBezTo>
                      <a:pt x="527" y="1187"/>
                      <a:pt x="654" y="1073"/>
                      <a:pt x="757" y="981"/>
                    </a:cubicBezTo>
                    <a:cubicBezTo>
                      <a:pt x="798" y="945"/>
                      <a:pt x="832" y="914"/>
                      <a:pt x="860" y="891"/>
                    </a:cubicBezTo>
                    <a:cubicBezTo>
                      <a:pt x="961" y="808"/>
                      <a:pt x="1064" y="581"/>
                      <a:pt x="1050" y="474"/>
                    </a:cubicBezTo>
                    <a:cubicBezTo>
                      <a:pt x="1036" y="367"/>
                      <a:pt x="1022" y="257"/>
                      <a:pt x="954" y="182"/>
                    </a:cubicBezTo>
                    <a:cubicBezTo>
                      <a:pt x="916" y="141"/>
                      <a:pt x="818" y="96"/>
                      <a:pt x="739" y="69"/>
                    </a:cubicBezTo>
                    <a:cubicBezTo>
                      <a:pt x="662" y="42"/>
                      <a:pt x="595" y="27"/>
                      <a:pt x="555" y="2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85" name="Google Shape;585;p15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81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86" name="Google Shape;586;p15"/>
          <p:cNvSpPr txBox="1">
            <a:spLocks noGrp="1"/>
          </p:cNvSpPr>
          <p:nvPr>
            <p:ph type="subTitle" idx="1"/>
          </p:nvPr>
        </p:nvSpPr>
        <p:spPr>
          <a:xfrm>
            <a:off x="1726447" y="1785525"/>
            <a:ext cx="26763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7" name="Google Shape;587;p15"/>
          <p:cNvSpPr txBox="1">
            <a:spLocks noGrp="1"/>
          </p:cNvSpPr>
          <p:nvPr>
            <p:ph type="subTitle" idx="2"/>
          </p:nvPr>
        </p:nvSpPr>
        <p:spPr>
          <a:xfrm>
            <a:off x="5139922" y="1785525"/>
            <a:ext cx="26793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15"/>
          <p:cNvSpPr txBox="1">
            <a:spLocks noGrp="1"/>
          </p:cNvSpPr>
          <p:nvPr>
            <p:ph type="subTitle" idx="3"/>
          </p:nvPr>
        </p:nvSpPr>
        <p:spPr>
          <a:xfrm>
            <a:off x="1726447" y="3400399"/>
            <a:ext cx="26763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15"/>
          <p:cNvSpPr txBox="1">
            <a:spLocks noGrp="1"/>
          </p:cNvSpPr>
          <p:nvPr>
            <p:ph type="subTitle" idx="4"/>
          </p:nvPr>
        </p:nvSpPr>
        <p:spPr>
          <a:xfrm>
            <a:off x="5139922" y="3400399"/>
            <a:ext cx="26793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15"/>
          <p:cNvSpPr txBox="1">
            <a:spLocks noGrp="1"/>
          </p:cNvSpPr>
          <p:nvPr>
            <p:ph type="subTitle" idx="5"/>
          </p:nvPr>
        </p:nvSpPr>
        <p:spPr>
          <a:xfrm>
            <a:off x="1726447" y="1139925"/>
            <a:ext cx="26763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5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591" name="Google Shape;591;p15"/>
          <p:cNvSpPr txBox="1">
            <a:spLocks noGrp="1"/>
          </p:cNvSpPr>
          <p:nvPr>
            <p:ph type="subTitle" idx="6"/>
          </p:nvPr>
        </p:nvSpPr>
        <p:spPr>
          <a:xfrm>
            <a:off x="1726447" y="2754800"/>
            <a:ext cx="26763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5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592" name="Google Shape;592;p15"/>
          <p:cNvSpPr txBox="1">
            <a:spLocks noGrp="1"/>
          </p:cNvSpPr>
          <p:nvPr>
            <p:ph type="subTitle" idx="7"/>
          </p:nvPr>
        </p:nvSpPr>
        <p:spPr>
          <a:xfrm>
            <a:off x="5139897" y="1139925"/>
            <a:ext cx="26793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5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593" name="Google Shape;593;p15"/>
          <p:cNvSpPr txBox="1">
            <a:spLocks noGrp="1"/>
          </p:cNvSpPr>
          <p:nvPr>
            <p:ph type="subTitle" idx="8"/>
          </p:nvPr>
        </p:nvSpPr>
        <p:spPr>
          <a:xfrm>
            <a:off x="5139897" y="2754800"/>
            <a:ext cx="26793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5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grpSp>
        <p:nvGrpSpPr>
          <p:cNvPr id="594" name="Google Shape;594;p15"/>
          <p:cNvGrpSpPr/>
          <p:nvPr/>
        </p:nvGrpSpPr>
        <p:grpSpPr>
          <a:xfrm>
            <a:off x="-204853" y="539500"/>
            <a:ext cx="9580553" cy="4743845"/>
            <a:chOff x="-204853" y="539500"/>
            <a:chExt cx="9580553" cy="4743845"/>
          </a:xfrm>
        </p:grpSpPr>
        <p:pic>
          <p:nvPicPr>
            <p:cNvPr id="595" name="Google Shape;595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4624032">
              <a:off x="8612368" y="554392"/>
              <a:ext cx="639014" cy="7640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6" name="Google Shape;596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04853" y="3278718"/>
              <a:ext cx="860601" cy="8088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7" name="Google Shape;597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520038">
              <a:off x="929996" y="4532901"/>
              <a:ext cx="545374" cy="6516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Zen Dots"/>
              <a:buNone/>
              <a:defRPr sz="22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5" r:id="rId4"/>
    <p:sldLayoutId id="2147483656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7" r:id="rId11"/>
    <p:sldLayoutId id="2147483669" r:id="rId12"/>
    <p:sldLayoutId id="214748367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0" name="Google Shape;1020;p28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0" y="-5234028"/>
            <a:ext cx="9144003" cy="2719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28"/>
          <p:cNvSpPr txBox="1">
            <a:spLocks noGrp="1"/>
          </p:cNvSpPr>
          <p:nvPr>
            <p:ph type="ctrTitle"/>
          </p:nvPr>
        </p:nvSpPr>
        <p:spPr>
          <a:xfrm>
            <a:off x="910300" y="783750"/>
            <a:ext cx="5303700" cy="160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ASTROCAST </a:t>
            </a:r>
            <a:br>
              <a:rPr lang="en-US" dirty="0">
                <a:solidFill>
                  <a:schemeClr val="lt1"/>
                </a:solidFill>
              </a:rPr>
            </a:br>
            <a:r>
              <a:rPr lang="en-US" sz="2000" dirty="0">
                <a:solidFill>
                  <a:schemeClr val="lt1"/>
                </a:solidFill>
              </a:rPr>
              <a:t>BY ASTROCODEX 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022" name="Google Shape;1022;p28"/>
          <p:cNvSpPr txBox="1">
            <a:spLocks noGrp="1"/>
          </p:cNvSpPr>
          <p:nvPr>
            <p:ph type="subTitle" idx="1"/>
          </p:nvPr>
        </p:nvSpPr>
        <p:spPr>
          <a:xfrm>
            <a:off x="910300" y="2383974"/>
            <a:ext cx="5303700" cy="1075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MEMBERS: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Rajveer Jain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Kapil Paliwal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Vinisha Vyas</a:t>
            </a:r>
          </a:p>
        </p:txBody>
      </p:sp>
      <p:sp>
        <p:nvSpPr>
          <p:cNvPr id="1023" name="Google Shape;1023;p28"/>
          <p:cNvSpPr/>
          <p:nvPr/>
        </p:nvSpPr>
        <p:spPr>
          <a:xfrm rot="569381">
            <a:off x="4271068" y="5136778"/>
            <a:ext cx="467544" cy="380234"/>
          </a:xfrm>
          <a:custGeom>
            <a:avLst/>
            <a:gdLst/>
            <a:ahLst/>
            <a:cxnLst/>
            <a:rect l="l" t="t" r="r" b="b"/>
            <a:pathLst>
              <a:path w="263" h="213" extrusionOk="0">
                <a:moveTo>
                  <a:pt x="128" y="211"/>
                </a:moveTo>
                <a:cubicBezTo>
                  <a:pt x="125" y="211"/>
                  <a:pt x="122" y="210"/>
                  <a:pt x="119" y="210"/>
                </a:cubicBezTo>
                <a:cubicBezTo>
                  <a:pt x="82" y="203"/>
                  <a:pt x="20" y="190"/>
                  <a:pt x="10" y="130"/>
                </a:cubicBezTo>
                <a:cubicBezTo>
                  <a:pt x="0" y="68"/>
                  <a:pt x="71" y="30"/>
                  <a:pt x="114" y="13"/>
                </a:cubicBezTo>
                <a:cubicBezTo>
                  <a:pt x="114" y="13"/>
                  <a:pt x="114" y="13"/>
                  <a:pt x="114" y="13"/>
                </a:cubicBezTo>
                <a:cubicBezTo>
                  <a:pt x="147" y="0"/>
                  <a:pt x="201" y="25"/>
                  <a:pt x="233" y="57"/>
                </a:cubicBezTo>
                <a:cubicBezTo>
                  <a:pt x="254" y="79"/>
                  <a:pt x="263" y="101"/>
                  <a:pt x="256" y="118"/>
                </a:cubicBezTo>
                <a:cubicBezTo>
                  <a:pt x="238" y="162"/>
                  <a:pt x="169" y="211"/>
                  <a:pt x="128" y="211"/>
                </a:cubicBezTo>
                <a:close/>
                <a:moveTo>
                  <a:pt x="134" y="14"/>
                </a:moveTo>
                <a:cubicBezTo>
                  <a:pt x="127" y="14"/>
                  <a:pt x="121" y="15"/>
                  <a:pt x="116" y="17"/>
                </a:cubicBezTo>
                <a:cubicBezTo>
                  <a:pt x="116" y="17"/>
                  <a:pt x="116" y="17"/>
                  <a:pt x="116" y="17"/>
                </a:cubicBezTo>
                <a:cubicBezTo>
                  <a:pt x="74" y="34"/>
                  <a:pt x="4" y="71"/>
                  <a:pt x="14" y="130"/>
                </a:cubicBezTo>
                <a:cubicBezTo>
                  <a:pt x="23" y="187"/>
                  <a:pt x="84" y="199"/>
                  <a:pt x="120" y="206"/>
                </a:cubicBezTo>
                <a:cubicBezTo>
                  <a:pt x="159" y="213"/>
                  <a:pt x="234" y="163"/>
                  <a:pt x="252" y="117"/>
                </a:cubicBezTo>
                <a:cubicBezTo>
                  <a:pt x="259" y="101"/>
                  <a:pt x="250" y="80"/>
                  <a:pt x="230" y="60"/>
                </a:cubicBezTo>
                <a:cubicBezTo>
                  <a:pt x="205" y="35"/>
                  <a:pt x="165" y="14"/>
                  <a:pt x="134" y="1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4" name="Google Shape;102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142726" y="994430"/>
            <a:ext cx="966074" cy="913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039" name="Google Shape;1039;p30"/>
          <p:cNvSpPr txBox="1">
            <a:spLocks noGrp="1"/>
          </p:cNvSpPr>
          <p:nvPr>
            <p:ph type="title" idx="2"/>
          </p:nvPr>
        </p:nvSpPr>
        <p:spPr>
          <a:xfrm>
            <a:off x="720000" y="151705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040" name="Google Shape;1040;p30"/>
          <p:cNvSpPr txBox="1">
            <a:spLocks noGrp="1"/>
          </p:cNvSpPr>
          <p:nvPr>
            <p:ph type="title" idx="3"/>
          </p:nvPr>
        </p:nvSpPr>
        <p:spPr>
          <a:xfrm>
            <a:off x="720000" y="287426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041" name="Google Shape;1041;p30"/>
          <p:cNvSpPr txBox="1">
            <a:spLocks noGrp="1"/>
          </p:cNvSpPr>
          <p:nvPr>
            <p:ph type="title" idx="4"/>
          </p:nvPr>
        </p:nvSpPr>
        <p:spPr>
          <a:xfrm>
            <a:off x="3419275" y="151705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42" name="Google Shape;1042;p30"/>
          <p:cNvSpPr txBox="1">
            <a:spLocks noGrp="1"/>
          </p:cNvSpPr>
          <p:nvPr>
            <p:ph type="title" idx="5"/>
          </p:nvPr>
        </p:nvSpPr>
        <p:spPr>
          <a:xfrm>
            <a:off x="3419275" y="287426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043" name="Google Shape;1043;p30"/>
          <p:cNvSpPr txBox="1">
            <a:spLocks noGrp="1"/>
          </p:cNvSpPr>
          <p:nvPr>
            <p:ph type="title" idx="6"/>
          </p:nvPr>
        </p:nvSpPr>
        <p:spPr>
          <a:xfrm>
            <a:off x="6118550" y="151705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45" name="Google Shape;1045;p30"/>
          <p:cNvSpPr txBox="1">
            <a:spLocks noGrp="1"/>
          </p:cNvSpPr>
          <p:nvPr>
            <p:ph type="subTitle" idx="1"/>
          </p:nvPr>
        </p:nvSpPr>
        <p:spPr>
          <a:xfrm>
            <a:off x="720000" y="1872450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046" name="Google Shape;1046;p30"/>
          <p:cNvSpPr txBox="1">
            <a:spLocks noGrp="1"/>
          </p:cNvSpPr>
          <p:nvPr>
            <p:ph type="subTitle" idx="8"/>
          </p:nvPr>
        </p:nvSpPr>
        <p:spPr>
          <a:xfrm>
            <a:off x="3419275" y="1872450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</a:t>
            </a:r>
            <a:endParaRPr dirty="0"/>
          </a:p>
        </p:txBody>
      </p:sp>
      <p:sp>
        <p:nvSpPr>
          <p:cNvPr id="1047" name="Google Shape;1047;p30"/>
          <p:cNvSpPr txBox="1">
            <a:spLocks noGrp="1"/>
          </p:cNvSpPr>
          <p:nvPr>
            <p:ph type="subTitle" idx="9"/>
          </p:nvPr>
        </p:nvSpPr>
        <p:spPr>
          <a:xfrm>
            <a:off x="6118550" y="1872450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/>
              <a:t>SOLUTION</a:t>
            </a:r>
            <a:endParaRPr dirty="0"/>
          </a:p>
        </p:txBody>
      </p:sp>
      <p:sp>
        <p:nvSpPr>
          <p:cNvPr id="1048" name="Google Shape;1048;p30"/>
          <p:cNvSpPr txBox="1">
            <a:spLocks noGrp="1"/>
          </p:cNvSpPr>
          <p:nvPr>
            <p:ph type="subTitle" idx="13"/>
          </p:nvPr>
        </p:nvSpPr>
        <p:spPr>
          <a:xfrm>
            <a:off x="720000" y="322972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 STACK</a:t>
            </a:r>
            <a:endParaRPr dirty="0"/>
          </a:p>
        </p:txBody>
      </p:sp>
      <p:sp>
        <p:nvSpPr>
          <p:cNvPr id="1049" name="Google Shape;1049;p30"/>
          <p:cNvSpPr txBox="1">
            <a:spLocks noGrp="1"/>
          </p:cNvSpPr>
          <p:nvPr>
            <p:ph type="subTitle" idx="14"/>
          </p:nvPr>
        </p:nvSpPr>
        <p:spPr>
          <a:xfrm>
            <a:off x="3419275" y="322972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Features overview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31"/>
          <p:cNvSpPr txBox="1">
            <a:spLocks noGrp="1"/>
          </p:cNvSpPr>
          <p:nvPr>
            <p:ph type="title"/>
          </p:nvPr>
        </p:nvSpPr>
        <p:spPr>
          <a:xfrm>
            <a:off x="713225" y="754400"/>
            <a:ext cx="4590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ASTROCAST</a:t>
            </a:r>
            <a:br>
              <a:rPr lang="en" dirty="0"/>
            </a:br>
            <a:r>
              <a:rPr lang="en" sz="1400" dirty="0"/>
              <a:t>not just weather- intelligent, NASA-backed climate insight</a:t>
            </a:r>
            <a:endParaRPr dirty="0"/>
          </a:p>
        </p:txBody>
      </p:sp>
      <p:sp>
        <p:nvSpPr>
          <p:cNvPr id="1056" name="Google Shape;1056;p31"/>
          <p:cNvSpPr txBox="1">
            <a:spLocks noGrp="1"/>
          </p:cNvSpPr>
          <p:nvPr>
            <p:ph type="subTitle" idx="1"/>
          </p:nvPr>
        </p:nvSpPr>
        <p:spPr>
          <a:xfrm>
            <a:off x="713225" y="1327100"/>
            <a:ext cx="4590900" cy="1244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AI-powered weather and climate insight web app</a:t>
            </a:r>
            <a:r>
              <a:rPr lang="en-US" dirty="0"/>
              <a:t> that helps users plan events smarter by combining:</a:t>
            </a:r>
          </a:p>
          <a:p>
            <a:r>
              <a:rPr lang="en-US" b="1" dirty="0"/>
              <a:t>Real-time forecasts</a:t>
            </a:r>
            <a:r>
              <a:rPr lang="en-US" dirty="0"/>
              <a:t> from </a:t>
            </a:r>
            <a:r>
              <a:rPr lang="en-US" dirty="0" err="1"/>
              <a:t>OpenWeatherMap</a:t>
            </a:r>
            <a:endParaRPr lang="en-US" dirty="0"/>
          </a:p>
          <a:p>
            <a:r>
              <a:rPr lang="en-US" b="1" dirty="0"/>
              <a:t>Historical &amp; climate data</a:t>
            </a:r>
            <a:r>
              <a:rPr lang="en-US" dirty="0"/>
              <a:t> from NASA POWER API</a:t>
            </a:r>
          </a:p>
          <a:p>
            <a:r>
              <a:rPr lang="en-US" b="1" dirty="0"/>
              <a:t>AI-driven analysis</a:t>
            </a:r>
            <a:r>
              <a:rPr lang="en-US" dirty="0"/>
              <a:t> for quick, human-like answers</a:t>
            </a:r>
          </a:p>
        </p:txBody>
      </p:sp>
      <p:pic>
        <p:nvPicPr>
          <p:cNvPr id="1057" name="Google Shape;1057;p3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0757" r="30753"/>
          <a:stretch/>
        </p:blipFill>
        <p:spPr>
          <a:xfrm>
            <a:off x="5643775" y="967900"/>
            <a:ext cx="2787000" cy="36361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637836-5DE1-C0DD-0818-9D716464700F}"/>
              </a:ext>
            </a:extLst>
          </p:cNvPr>
          <p:cNvSpPr txBox="1"/>
          <p:nvPr/>
        </p:nvSpPr>
        <p:spPr>
          <a:xfrm>
            <a:off x="689791" y="2571750"/>
            <a:ext cx="461433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Barlow" panose="00000500000000000000" pitchFamily="2" charset="0"/>
              </a:rPr>
              <a:t>Our Vision:</a:t>
            </a:r>
          </a:p>
          <a:p>
            <a:r>
              <a:rPr lang="en-US" dirty="0">
                <a:solidFill>
                  <a:schemeClr val="tx1"/>
                </a:solidFill>
                <a:latin typeface="Barlow" panose="00000500000000000000" pitchFamily="2" charset="0"/>
              </a:rPr>
              <a:t>To make weather forecasts </a:t>
            </a:r>
            <a:r>
              <a:rPr lang="en-US" b="1" dirty="0">
                <a:solidFill>
                  <a:schemeClr val="tx1"/>
                </a:solidFill>
                <a:latin typeface="Barlow" panose="00000500000000000000" pitchFamily="2" charset="0"/>
              </a:rPr>
              <a:t>actionable</a:t>
            </a:r>
            <a:r>
              <a:rPr lang="en-US" dirty="0">
                <a:solidFill>
                  <a:schemeClr val="tx1"/>
                </a:solidFill>
                <a:latin typeface="Barlow" panose="00000500000000000000" pitchFamily="2" charset="0"/>
              </a:rPr>
              <a:t>, </a:t>
            </a:r>
            <a:r>
              <a:rPr lang="en-US" b="1" dirty="0">
                <a:solidFill>
                  <a:schemeClr val="tx1"/>
                </a:solidFill>
                <a:latin typeface="Barlow" panose="00000500000000000000" pitchFamily="2" charset="0"/>
              </a:rPr>
              <a:t>trustworthy</a:t>
            </a:r>
            <a:r>
              <a:rPr lang="en-US" dirty="0">
                <a:solidFill>
                  <a:schemeClr val="tx1"/>
                </a:solidFill>
                <a:latin typeface="Barlow" panose="00000500000000000000" pitchFamily="2" charset="0"/>
              </a:rPr>
              <a:t>, and </a:t>
            </a:r>
            <a:r>
              <a:rPr lang="en-US" b="1" dirty="0">
                <a:solidFill>
                  <a:schemeClr val="tx1"/>
                </a:solidFill>
                <a:latin typeface="Barlow" panose="00000500000000000000" pitchFamily="2" charset="0"/>
              </a:rPr>
              <a:t>climate-aware</a:t>
            </a:r>
            <a:r>
              <a:rPr lang="en-US" dirty="0">
                <a:solidFill>
                  <a:schemeClr val="tx1"/>
                </a:solidFill>
                <a:latin typeface="Barlow" panose="00000500000000000000" pitchFamily="2" charset="0"/>
              </a:rPr>
              <a:t>, enabling users to plan events confidently while staying informed about </a:t>
            </a:r>
            <a:r>
              <a:rPr lang="en-US" b="1" dirty="0">
                <a:solidFill>
                  <a:schemeClr val="tx1"/>
                </a:solidFill>
                <a:latin typeface="Barlow" panose="00000500000000000000" pitchFamily="2" charset="0"/>
              </a:rPr>
              <a:t>long-term climate change.</a:t>
            </a:r>
            <a:endParaRPr lang="en-US" dirty="0">
              <a:solidFill>
                <a:schemeClr val="tx1"/>
              </a:solidFill>
              <a:latin typeface="Barlow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 PROBLEM </a:t>
            </a:r>
            <a:endParaRPr dirty="0"/>
          </a:p>
        </p:txBody>
      </p:sp>
      <p:sp>
        <p:nvSpPr>
          <p:cNvPr id="1088" name="Google Shape;1088;p34"/>
          <p:cNvSpPr txBox="1">
            <a:spLocks noGrp="1"/>
          </p:cNvSpPr>
          <p:nvPr>
            <p:ph type="subTitle" idx="4"/>
          </p:nvPr>
        </p:nvSpPr>
        <p:spPr>
          <a:xfrm>
            <a:off x="813154" y="1506071"/>
            <a:ext cx="2353500" cy="7656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/>
            <a:r>
              <a:rPr lang="en-IN" dirty="0"/>
              <a:t>Uncertain Weather Planning</a:t>
            </a:r>
          </a:p>
        </p:txBody>
      </p:sp>
      <p:sp>
        <p:nvSpPr>
          <p:cNvPr id="1089" name="Google Shape;1089;p34"/>
          <p:cNvSpPr txBox="1">
            <a:spLocks noGrp="1"/>
          </p:cNvSpPr>
          <p:nvPr>
            <p:ph type="subTitle" idx="5"/>
          </p:nvPr>
        </p:nvSpPr>
        <p:spPr>
          <a:xfrm>
            <a:off x="3395250" y="1624773"/>
            <a:ext cx="2353500" cy="7656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/>
            <a:r>
              <a:rPr lang="en-US" dirty="0"/>
              <a:t>Lack of Context &amp; Climate Awareness</a:t>
            </a:r>
            <a:endParaRPr dirty="0"/>
          </a:p>
        </p:txBody>
      </p:sp>
      <p:sp>
        <p:nvSpPr>
          <p:cNvPr id="1090" name="Google Shape;1090;p34"/>
          <p:cNvSpPr txBox="1">
            <a:spLocks noGrp="1"/>
          </p:cNvSpPr>
          <p:nvPr>
            <p:ph type="subTitle" idx="1"/>
          </p:nvPr>
        </p:nvSpPr>
        <p:spPr>
          <a:xfrm>
            <a:off x="813154" y="2434599"/>
            <a:ext cx="23535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dirty="0"/>
              <a:t>Planning outdoor events is risky — even with modern weather apps.</a:t>
            </a:r>
            <a:br>
              <a:rPr lang="en-US" dirty="0"/>
            </a:br>
            <a:r>
              <a:rPr lang="en-US" dirty="0"/>
              <a:t>Users can’t easily know </a:t>
            </a:r>
            <a:r>
              <a:rPr lang="en-US" b="1" dirty="0"/>
              <a:t>if their event day will be safe from rain or heat</a:t>
            </a:r>
            <a:r>
              <a:rPr lang="en-US" dirty="0"/>
              <a:t>, leading to last-minute chaos or cancellations.</a:t>
            </a:r>
            <a:endParaRPr dirty="0"/>
          </a:p>
        </p:txBody>
      </p:sp>
      <p:sp>
        <p:nvSpPr>
          <p:cNvPr id="1091" name="Google Shape;1091;p34"/>
          <p:cNvSpPr txBox="1">
            <a:spLocks noGrp="1"/>
          </p:cNvSpPr>
          <p:nvPr>
            <p:ph type="subTitle" idx="2"/>
          </p:nvPr>
        </p:nvSpPr>
        <p:spPr>
          <a:xfrm>
            <a:off x="3395250" y="2434599"/>
            <a:ext cx="23535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dirty="0"/>
              <a:t>Most weather apps show </a:t>
            </a:r>
            <a:r>
              <a:rPr lang="en-US" i="1" dirty="0"/>
              <a:t>forecasts</a:t>
            </a:r>
            <a:r>
              <a:rPr lang="en-US" dirty="0"/>
              <a:t>, not </a:t>
            </a:r>
            <a:r>
              <a:rPr lang="en-US" i="1" dirty="0"/>
              <a:t>meaning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They ignore </a:t>
            </a:r>
            <a:r>
              <a:rPr lang="en-US" b="1" dirty="0"/>
              <a:t>historical climate trends</a:t>
            </a:r>
            <a:r>
              <a:rPr lang="en-US" dirty="0"/>
              <a:t>, so users never see how conditions have changed over decades — especially as </a:t>
            </a:r>
            <a:r>
              <a:rPr lang="en-US" b="1" dirty="0"/>
              <a:t>climate change alters rainfall and temperature patterns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092" name="Google Shape;1092;p34"/>
          <p:cNvSpPr txBox="1">
            <a:spLocks noGrp="1"/>
          </p:cNvSpPr>
          <p:nvPr>
            <p:ph type="subTitle" idx="3"/>
          </p:nvPr>
        </p:nvSpPr>
        <p:spPr>
          <a:xfrm>
            <a:off x="5651350" y="2423744"/>
            <a:ext cx="2772650" cy="21150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/>
              <a:t>Forecast data is available everywhere — but it’s </a:t>
            </a:r>
            <a:r>
              <a:rPr lang="en-US" b="1" dirty="0"/>
              <a:t>not actionable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Users get numbers (°C, mm, %), not </a:t>
            </a:r>
            <a:r>
              <a:rPr lang="en-US" b="1" dirty="0"/>
              <a:t>decisions</a:t>
            </a:r>
            <a:r>
              <a:rPr lang="en-US" dirty="0"/>
              <a:t> or </a:t>
            </a:r>
            <a:r>
              <a:rPr lang="en-US" b="1" dirty="0"/>
              <a:t>recommendations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No integration of </a:t>
            </a:r>
            <a:r>
              <a:rPr lang="en-US" b="1" dirty="0"/>
              <a:t>AI + NASA climate data</a:t>
            </a:r>
            <a:r>
              <a:rPr lang="en-US" dirty="0"/>
              <a:t> to explain </a:t>
            </a:r>
            <a:r>
              <a:rPr lang="en-US" i="1" dirty="0"/>
              <a:t>what it means</a:t>
            </a:r>
            <a:r>
              <a:rPr lang="en-US" dirty="0"/>
              <a:t> in plain language.</a:t>
            </a:r>
          </a:p>
        </p:txBody>
      </p:sp>
      <p:sp>
        <p:nvSpPr>
          <p:cNvPr id="1093" name="Google Shape;1093;p34"/>
          <p:cNvSpPr txBox="1">
            <a:spLocks noGrp="1"/>
          </p:cNvSpPr>
          <p:nvPr>
            <p:ph type="subTitle" idx="6"/>
          </p:nvPr>
        </p:nvSpPr>
        <p:spPr>
          <a:xfrm>
            <a:off x="5977346" y="1721224"/>
            <a:ext cx="2353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/>
            <a:r>
              <a:rPr lang="en-IN" dirty="0"/>
              <a:t>Data Overload, No Intelligence</a:t>
            </a:r>
            <a:endParaRPr dirty="0"/>
          </a:p>
        </p:txBody>
      </p:sp>
      <p:sp>
        <p:nvSpPr>
          <p:cNvPr id="1096" name="Google Shape;1096;p34"/>
          <p:cNvSpPr/>
          <p:nvPr/>
        </p:nvSpPr>
        <p:spPr>
          <a:xfrm>
            <a:off x="3668327" y="445025"/>
            <a:ext cx="379135" cy="378031"/>
          </a:xfrm>
          <a:custGeom>
            <a:avLst/>
            <a:gdLst/>
            <a:ahLst/>
            <a:cxnLst/>
            <a:rect l="l" t="t" r="r" b="b"/>
            <a:pathLst>
              <a:path w="145" h="144" extrusionOk="0">
                <a:moveTo>
                  <a:pt x="105" y="144"/>
                </a:moveTo>
                <a:cubicBezTo>
                  <a:pt x="90" y="144"/>
                  <a:pt x="78" y="142"/>
                  <a:pt x="67" y="140"/>
                </a:cubicBezTo>
                <a:cubicBezTo>
                  <a:pt x="62" y="139"/>
                  <a:pt x="57" y="138"/>
                  <a:pt x="52" y="137"/>
                </a:cubicBezTo>
                <a:cubicBezTo>
                  <a:pt x="48" y="136"/>
                  <a:pt x="46" y="134"/>
                  <a:pt x="47" y="131"/>
                </a:cubicBezTo>
                <a:cubicBezTo>
                  <a:pt x="47" y="127"/>
                  <a:pt x="50" y="125"/>
                  <a:pt x="53" y="126"/>
                </a:cubicBezTo>
                <a:cubicBezTo>
                  <a:pt x="59" y="127"/>
                  <a:pt x="64" y="128"/>
                  <a:pt x="70" y="129"/>
                </a:cubicBezTo>
                <a:cubicBezTo>
                  <a:pt x="87" y="132"/>
                  <a:pt x="105" y="136"/>
                  <a:pt x="138" y="130"/>
                </a:cubicBezTo>
                <a:cubicBezTo>
                  <a:pt x="141" y="129"/>
                  <a:pt x="144" y="131"/>
                  <a:pt x="145" y="134"/>
                </a:cubicBezTo>
                <a:cubicBezTo>
                  <a:pt x="145" y="137"/>
                  <a:pt x="143" y="140"/>
                  <a:pt x="140" y="141"/>
                </a:cubicBezTo>
                <a:cubicBezTo>
                  <a:pt x="127" y="143"/>
                  <a:pt x="115" y="144"/>
                  <a:pt x="105" y="144"/>
                </a:cubicBezTo>
                <a:close/>
                <a:moveTo>
                  <a:pt x="95" y="114"/>
                </a:moveTo>
                <a:cubicBezTo>
                  <a:pt x="95" y="110"/>
                  <a:pt x="93" y="108"/>
                  <a:pt x="90" y="107"/>
                </a:cubicBezTo>
                <a:cubicBezTo>
                  <a:pt x="82" y="106"/>
                  <a:pt x="76" y="105"/>
                  <a:pt x="69" y="104"/>
                </a:cubicBezTo>
                <a:cubicBezTo>
                  <a:pt x="60" y="102"/>
                  <a:pt x="51" y="100"/>
                  <a:pt x="41" y="100"/>
                </a:cubicBezTo>
                <a:cubicBezTo>
                  <a:pt x="30" y="99"/>
                  <a:pt x="18" y="101"/>
                  <a:pt x="4" y="105"/>
                </a:cubicBezTo>
                <a:cubicBezTo>
                  <a:pt x="1" y="106"/>
                  <a:pt x="0" y="109"/>
                  <a:pt x="1" y="112"/>
                </a:cubicBezTo>
                <a:cubicBezTo>
                  <a:pt x="1" y="115"/>
                  <a:pt x="5" y="117"/>
                  <a:pt x="8" y="116"/>
                </a:cubicBezTo>
                <a:cubicBezTo>
                  <a:pt x="20" y="112"/>
                  <a:pt x="30" y="111"/>
                  <a:pt x="40" y="111"/>
                </a:cubicBezTo>
                <a:cubicBezTo>
                  <a:pt x="50" y="111"/>
                  <a:pt x="58" y="113"/>
                  <a:pt x="67" y="115"/>
                </a:cubicBezTo>
                <a:cubicBezTo>
                  <a:pt x="74" y="116"/>
                  <a:pt x="80" y="118"/>
                  <a:pt x="88" y="118"/>
                </a:cubicBezTo>
                <a:cubicBezTo>
                  <a:pt x="89" y="119"/>
                  <a:pt x="89" y="119"/>
                  <a:pt x="89" y="119"/>
                </a:cubicBezTo>
                <a:cubicBezTo>
                  <a:pt x="92" y="119"/>
                  <a:pt x="94" y="116"/>
                  <a:pt x="95" y="114"/>
                </a:cubicBezTo>
                <a:close/>
                <a:moveTo>
                  <a:pt x="106" y="100"/>
                </a:moveTo>
                <a:cubicBezTo>
                  <a:pt x="112" y="93"/>
                  <a:pt x="115" y="85"/>
                  <a:pt x="116" y="76"/>
                </a:cubicBezTo>
                <a:cubicBezTo>
                  <a:pt x="118" y="52"/>
                  <a:pt x="100" y="31"/>
                  <a:pt x="76" y="28"/>
                </a:cubicBezTo>
                <a:cubicBezTo>
                  <a:pt x="52" y="26"/>
                  <a:pt x="31" y="44"/>
                  <a:pt x="28" y="68"/>
                </a:cubicBezTo>
                <a:cubicBezTo>
                  <a:pt x="28" y="73"/>
                  <a:pt x="28" y="78"/>
                  <a:pt x="30" y="83"/>
                </a:cubicBezTo>
                <a:cubicBezTo>
                  <a:pt x="30" y="85"/>
                  <a:pt x="33" y="87"/>
                  <a:pt x="36" y="87"/>
                </a:cubicBezTo>
                <a:cubicBezTo>
                  <a:pt x="46" y="86"/>
                  <a:pt x="57" y="87"/>
                  <a:pt x="71" y="91"/>
                </a:cubicBezTo>
                <a:cubicBezTo>
                  <a:pt x="74" y="92"/>
                  <a:pt x="77" y="91"/>
                  <a:pt x="78" y="88"/>
                </a:cubicBezTo>
                <a:cubicBezTo>
                  <a:pt x="79" y="85"/>
                  <a:pt x="77" y="81"/>
                  <a:pt x="74" y="81"/>
                </a:cubicBezTo>
                <a:cubicBezTo>
                  <a:pt x="61" y="77"/>
                  <a:pt x="50" y="75"/>
                  <a:pt x="40" y="75"/>
                </a:cubicBezTo>
                <a:cubicBezTo>
                  <a:pt x="40" y="73"/>
                  <a:pt x="40" y="71"/>
                  <a:pt x="40" y="69"/>
                </a:cubicBezTo>
                <a:cubicBezTo>
                  <a:pt x="41" y="51"/>
                  <a:pt x="57" y="38"/>
                  <a:pt x="75" y="40"/>
                </a:cubicBezTo>
                <a:cubicBezTo>
                  <a:pt x="84" y="40"/>
                  <a:pt x="92" y="45"/>
                  <a:pt x="97" y="51"/>
                </a:cubicBezTo>
                <a:cubicBezTo>
                  <a:pt x="103" y="58"/>
                  <a:pt x="106" y="67"/>
                  <a:pt x="105" y="75"/>
                </a:cubicBezTo>
                <a:cubicBezTo>
                  <a:pt x="104" y="82"/>
                  <a:pt x="102" y="88"/>
                  <a:pt x="98" y="93"/>
                </a:cubicBezTo>
                <a:cubicBezTo>
                  <a:pt x="96" y="95"/>
                  <a:pt x="96" y="99"/>
                  <a:pt x="98" y="101"/>
                </a:cubicBezTo>
                <a:cubicBezTo>
                  <a:pt x="99" y="102"/>
                  <a:pt x="101" y="102"/>
                  <a:pt x="102" y="102"/>
                </a:cubicBezTo>
                <a:cubicBezTo>
                  <a:pt x="104" y="102"/>
                  <a:pt x="105" y="101"/>
                  <a:pt x="106" y="100"/>
                </a:cubicBezTo>
                <a:close/>
                <a:moveTo>
                  <a:pt x="109" y="23"/>
                </a:moveTo>
                <a:cubicBezTo>
                  <a:pt x="112" y="18"/>
                  <a:pt x="112" y="18"/>
                  <a:pt x="112" y="18"/>
                </a:cubicBezTo>
                <a:cubicBezTo>
                  <a:pt x="114" y="16"/>
                  <a:pt x="113" y="12"/>
                  <a:pt x="110" y="11"/>
                </a:cubicBezTo>
                <a:cubicBezTo>
                  <a:pt x="108" y="9"/>
                  <a:pt x="104" y="10"/>
                  <a:pt x="103" y="13"/>
                </a:cubicBezTo>
                <a:cubicBezTo>
                  <a:pt x="100" y="17"/>
                  <a:pt x="100" y="17"/>
                  <a:pt x="100" y="17"/>
                </a:cubicBezTo>
                <a:cubicBezTo>
                  <a:pt x="98" y="20"/>
                  <a:pt x="99" y="23"/>
                  <a:pt x="101" y="25"/>
                </a:cubicBezTo>
                <a:cubicBezTo>
                  <a:pt x="102" y="26"/>
                  <a:pt x="103" y="26"/>
                  <a:pt x="104" y="26"/>
                </a:cubicBezTo>
                <a:cubicBezTo>
                  <a:pt x="106" y="26"/>
                  <a:pt x="108" y="25"/>
                  <a:pt x="109" y="23"/>
                </a:cubicBezTo>
                <a:close/>
                <a:moveTo>
                  <a:pt x="45" y="24"/>
                </a:moveTo>
                <a:cubicBezTo>
                  <a:pt x="48" y="23"/>
                  <a:pt x="49" y="19"/>
                  <a:pt x="47" y="17"/>
                </a:cubicBezTo>
                <a:cubicBezTo>
                  <a:pt x="44" y="12"/>
                  <a:pt x="44" y="12"/>
                  <a:pt x="44" y="12"/>
                </a:cubicBezTo>
                <a:cubicBezTo>
                  <a:pt x="43" y="9"/>
                  <a:pt x="39" y="8"/>
                  <a:pt x="36" y="10"/>
                </a:cubicBezTo>
                <a:cubicBezTo>
                  <a:pt x="34" y="11"/>
                  <a:pt x="33" y="15"/>
                  <a:pt x="34" y="17"/>
                </a:cubicBezTo>
                <a:cubicBezTo>
                  <a:pt x="37" y="22"/>
                  <a:pt x="37" y="22"/>
                  <a:pt x="37" y="22"/>
                </a:cubicBezTo>
                <a:cubicBezTo>
                  <a:pt x="38" y="24"/>
                  <a:pt x="40" y="25"/>
                  <a:pt x="42" y="25"/>
                </a:cubicBezTo>
                <a:cubicBezTo>
                  <a:pt x="43" y="25"/>
                  <a:pt x="44" y="25"/>
                  <a:pt x="45" y="24"/>
                </a:cubicBezTo>
                <a:close/>
                <a:moveTo>
                  <a:pt x="24" y="45"/>
                </a:moveTo>
                <a:cubicBezTo>
                  <a:pt x="26" y="42"/>
                  <a:pt x="25" y="39"/>
                  <a:pt x="22" y="37"/>
                </a:cubicBezTo>
                <a:cubicBezTo>
                  <a:pt x="17" y="35"/>
                  <a:pt x="17" y="35"/>
                  <a:pt x="17" y="35"/>
                </a:cubicBezTo>
                <a:cubicBezTo>
                  <a:pt x="15" y="33"/>
                  <a:pt x="11" y="34"/>
                  <a:pt x="10" y="37"/>
                </a:cubicBezTo>
                <a:cubicBezTo>
                  <a:pt x="8" y="40"/>
                  <a:pt x="9" y="43"/>
                  <a:pt x="12" y="44"/>
                </a:cubicBezTo>
                <a:cubicBezTo>
                  <a:pt x="17" y="47"/>
                  <a:pt x="17" y="47"/>
                  <a:pt x="17" y="47"/>
                </a:cubicBezTo>
                <a:cubicBezTo>
                  <a:pt x="18" y="48"/>
                  <a:pt x="19" y="48"/>
                  <a:pt x="19" y="48"/>
                </a:cubicBezTo>
                <a:cubicBezTo>
                  <a:pt x="21" y="48"/>
                  <a:pt x="23" y="47"/>
                  <a:pt x="24" y="45"/>
                </a:cubicBezTo>
                <a:close/>
                <a:moveTo>
                  <a:pt x="129" y="47"/>
                </a:moveTo>
                <a:cubicBezTo>
                  <a:pt x="133" y="45"/>
                  <a:pt x="133" y="45"/>
                  <a:pt x="133" y="45"/>
                </a:cubicBezTo>
                <a:cubicBezTo>
                  <a:pt x="136" y="43"/>
                  <a:pt x="137" y="40"/>
                  <a:pt x="136" y="37"/>
                </a:cubicBezTo>
                <a:cubicBezTo>
                  <a:pt x="134" y="34"/>
                  <a:pt x="131" y="33"/>
                  <a:pt x="128" y="35"/>
                </a:cubicBezTo>
                <a:cubicBezTo>
                  <a:pt x="123" y="38"/>
                  <a:pt x="123" y="38"/>
                  <a:pt x="123" y="38"/>
                </a:cubicBezTo>
                <a:cubicBezTo>
                  <a:pt x="120" y="39"/>
                  <a:pt x="119" y="43"/>
                  <a:pt x="121" y="45"/>
                </a:cubicBezTo>
                <a:cubicBezTo>
                  <a:pt x="122" y="47"/>
                  <a:pt x="124" y="48"/>
                  <a:pt x="126" y="48"/>
                </a:cubicBezTo>
                <a:cubicBezTo>
                  <a:pt x="127" y="48"/>
                  <a:pt x="128" y="48"/>
                  <a:pt x="129" y="47"/>
                </a:cubicBezTo>
                <a:close/>
                <a:moveTo>
                  <a:pt x="77" y="11"/>
                </a:moveTo>
                <a:cubicBezTo>
                  <a:pt x="77" y="6"/>
                  <a:pt x="77" y="6"/>
                  <a:pt x="77" y="6"/>
                </a:cubicBezTo>
                <a:cubicBezTo>
                  <a:pt x="77" y="3"/>
                  <a:pt x="75" y="0"/>
                  <a:pt x="72" y="0"/>
                </a:cubicBezTo>
                <a:cubicBezTo>
                  <a:pt x="69" y="0"/>
                  <a:pt x="66" y="2"/>
                  <a:pt x="66" y="6"/>
                </a:cubicBezTo>
                <a:cubicBezTo>
                  <a:pt x="66" y="11"/>
                  <a:pt x="66" y="11"/>
                  <a:pt x="66" y="11"/>
                </a:cubicBezTo>
                <a:cubicBezTo>
                  <a:pt x="66" y="14"/>
                  <a:pt x="68" y="17"/>
                  <a:pt x="71" y="17"/>
                </a:cubicBezTo>
                <a:cubicBezTo>
                  <a:pt x="74" y="17"/>
                  <a:pt x="77" y="15"/>
                  <a:pt x="77" y="11"/>
                </a:cubicBezTo>
                <a:close/>
                <a:moveTo>
                  <a:pt x="139" y="67"/>
                </a:moveTo>
                <a:cubicBezTo>
                  <a:pt x="134" y="67"/>
                  <a:pt x="134" y="67"/>
                  <a:pt x="134" y="67"/>
                </a:cubicBezTo>
                <a:cubicBezTo>
                  <a:pt x="131" y="67"/>
                  <a:pt x="128" y="69"/>
                  <a:pt x="128" y="72"/>
                </a:cubicBezTo>
                <a:cubicBezTo>
                  <a:pt x="128" y="75"/>
                  <a:pt x="130" y="78"/>
                  <a:pt x="134" y="78"/>
                </a:cubicBezTo>
                <a:cubicBezTo>
                  <a:pt x="139" y="78"/>
                  <a:pt x="139" y="78"/>
                  <a:pt x="139" y="78"/>
                </a:cubicBezTo>
                <a:cubicBezTo>
                  <a:pt x="142" y="78"/>
                  <a:pt x="145" y="75"/>
                  <a:pt x="145" y="72"/>
                </a:cubicBezTo>
                <a:cubicBezTo>
                  <a:pt x="145" y="69"/>
                  <a:pt x="142" y="67"/>
                  <a:pt x="139" y="67"/>
                </a:cubicBezTo>
                <a:close/>
                <a:moveTo>
                  <a:pt x="12" y="67"/>
                </a:moveTo>
                <a:cubicBezTo>
                  <a:pt x="6" y="67"/>
                  <a:pt x="6" y="67"/>
                  <a:pt x="6" y="67"/>
                </a:cubicBezTo>
                <a:cubicBezTo>
                  <a:pt x="3" y="67"/>
                  <a:pt x="1" y="69"/>
                  <a:pt x="0" y="72"/>
                </a:cubicBezTo>
                <a:cubicBezTo>
                  <a:pt x="0" y="75"/>
                  <a:pt x="3" y="78"/>
                  <a:pt x="6" y="78"/>
                </a:cubicBezTo>
                <a:cubicBezTo>
                  <a:pt x="12" y="78"/>
                  <a:pt x="12" y="78"/>
                  <a:pt x="12" y="78"/>
                </a:cubicBezTo>
                <a:cubicBezTo>
                  <a:pt x="15" y="78"/>
                  <a:pt x="18" y="75"/>
                  <a:pt x="17" y="72"/>
                </a:cubicBezTo>
                <a:cubicBezTo>
                  <a:pt x="17" y="69"/>
                  <a:pt x="14" y="67"/>
                  <a:pt x="12" y="67"/>
                </a:cubicBezTo>
                <a:close/>
                <a:moveTo>
                  <a:pt x="6" y="141"/>
                </a:moveTo>
                <a:cubicBezTo>
                  <a:pt x="4" y="141"/>
                  <a:pt x="1" y="139"/>
                  <a:pt x="1" y="137"/>
                </a:cubicBezTo>
                <a:cubicBezTo>
                  <a:pt x="0" y="134"/>
                  <a:pt x="1" y="131"/>
                  <a:pt x="4" y="130"/>
                </a:cubicBezTo>
                <a:cubicBezTo>
                  <a:pt x="11" y="128"/>
                  <a:pt x="17" y="127"/>
                  <a:pt x="24" y="126"/>
                </a:cubicBezTo>
                <a:cubicBezTo>
                  <a:pt x="27" y="125"/>
                  <a:pt x="30" y="128"/>
                  <a:pt x="30" y="131"/>
                </a:cubicBezTo>
                <a:cubicBezTo>
                  <a:pt x="30" y="134"/>
                  <a:pt x="28" y="137"/>
                  <a:pt x="25" y="137"/>
                </a:cubicBezTo>
                <a:cubicBezTo>
                  <a:pt x="20" y="138"/>
                  <a:pt x="14" y="139"/>
                  <a:pt x="8" y="141"/>
                </a:cubicBezTo>
                <a:cubicBezTo>
                  <a:pt x="7" y="141"/>
                  <a:pt x="7" y="141"/>
                  <a:pt x="6" y="141"/>
                </a:cubicBezTo>
                <a:close/>
                <a:moveTo>
                  <a:pt x="113" y="119"/>
                </a:moveTo>
                <a:cubicBezTo>
                  <a:pt x="121" y="119"/>
                  <a:pt x="130" y="118"/>
                  <a:pt x="140" y="116"/>
                </a:cubicBezTo>
                <a:cubicBezTo>
                  <a:pt x="143" y="115"/>
                  <a:pt x="145" y="112"/>
                  <a:pt x="145" y="109"/>
                </a:cubicBezTo>
                <a:cubicBezTo>
                  <a:pt x="144" y="106"/>
                  <a:pt x="141" y="104"/>
                  <a:pt x="138" y="105"/>
                </a:cubicBezTo>
                <a:cubicBezTo>
                  <a:pt x="128" y="107"/>
                  <a:pt x="120" y="108"/>
                  <a:pt x="112" y="108"/>
                </a:cubicBezTo>
                <a:cubicBezTo>
                  <a:pt x="109" y="108"/>
                  <a:pt x="107" y="111"/>
                  <a:pt x="107" y="114"/>
                </a:cubicBezTo>
                <a:cubicBezTo>
                  <a:pt x="107" y="117"/>
                  <a:pt x="110" y="119"/>
                  <a:pt x="113" y="119"/>
                </a:cubicBezTo>
                <a:cubicBezTo>
                  <a:pt x="113" y="119"/>
                  <a:pt x="113" y="119"/>
                  <a:pt x="113" y="11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35"/>
          <p:cNvSpPr txBox="1">
            <a:spLocks noGrp="1"/>
          </p:cNvSpPr>
          <p:nvPr>
            <p:ph type="subTitle" idx="6"/>
          </p:nvPr>
        </p:nvSpPr>
        <p:spPr>
          <a:xfrm>
            <a:off x="1533943" y="2721315"/>
            <a:ext cx="2676300" cy="5507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1600" dirty="0">
                <a:latin typeface="+mj-lt"/>
              </a:rPr>
              <a:t>AI-DRIVEN DECISION SUPPORT</a:t>
            </a:r>
          </a:p>
        </p:txBody>
      </p:sp>
      <p:sp>
        <p:nvSpPr>
          <p:cNvPr id="1102" name="Google Shape;1102;p35"/>
          <p:cNvSpPr txBox="1">
            <a:spLocks noGrp="1"/>
          </p:cNvSpPr>
          <p:nvPr>
            <p:ph type="title"/>
          </p:nvPr>
        </p:nvSpPr>
        <p:spPr>
          <a:xfrm>
            <a:off x="384775" y="474820"/>
            <a:ext cx="781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SOLUTIONS</a:t>
            </a:r>
            <a:endParaRPr dirty="0"/>
          </a:p>
        </p:txBody>
      </p:sp>
      <p:sp>
        <p:nvSpPr>
          <p:cNvPr id="1107" name="Google Shape;1107;p35"/>
          <p:cNvSpPr txBox="1">
            <a:spLocks noGrp="1"/>
          </p:cNvSpPr>
          <p:nvPr>
            <p:ph type="subTitle" idx="5"/>
          </p:nvPr>
        </p:nvSpPr>
        <p:spPr>
          <a:xfrm>
            <a:off x="1533943" y="1195567"/>
            <a:ext cx="2676300" cy="5507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1600" dirty="0">
                <a:latin typeface="+mj-lt"/>
              </a:rPr>
              <a:t>Event-Centric Weather Forecasting</a:t>
            </a:r>
            <a:endParaRPr sz="1600" dirty="0">
              <a:latin typeface="+mj-lt"/>
            </a:endParaRPr>
          </a:p>
        </p:txBody>
      </p:sp>
      <p:sp>
        <p:nvSpPr>
          <p:cNvPr id="1109" name="Google Shape;1109;p35"/>
          <p:cNvSpPr txBox="1">
            <a:spLocks noGrp="1"/>
          </p:cNvSpPr>
          <p:nvPr>
            <p:ph type="subTitle" idx="8"/>
          </p:nvPr>
        </p:nvSpPr>
        <p:spPr>
          <a:xfrm>
            <a:off x="5048796" y="2794301"/>
            <a:ext cx="3190842" cy="5507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1600" dirty="0">
                <a:latin typeface="+mj-lt"/>
              </a:rPr>
              <a:t>CLIMATE-AWARE SCORING SYSTEM</a:t>
            </a:r>
          </a:p>
        </p:txBody>
      </p:sp>
      <p:sp>
        <p:nvSpPr>
          <p:cNvPr id="1110" name="Google Shape;1110;p35"/>
          <p:cNvSpPr/>
          <p:nvPr/>
        </p:nvSpPr>
        <p:spPr>
          <a:xfrm>
            <a:off x="1151502" y="1211555"/>
            <a:ext cx="382441" cy="370315"/>
          </a:xfrm>
          <a:custGeom>
            <a:avLst/>
            <a:gdLst/>
            <a:ahLst/>
            <a:cxnLst/>
            <a:rect l="l" t="t" r="r" b="b"/>
            <a:pathLst>
              <a:path w="146" h="141" extrusionOk="0">
                <a:moveTo>
                  <a:pt x="20" y="85"/>
                </a:moveTo>
                <a:cubicBezTo>
                  <a:pt x="20" y="85"/>
                  <a:pt x="19" y="85"/>
                  <a:pt x="19" y="85"/>
                </a:cubicBezTo>
                <a:cubicBezTo>
                  <a:pt x="12" y="82"/>
                  <a:pt x="6" y="78"/>
                  <a:pt x="3" y="71"/>
                </a:cubicBezTo>
                <a:cubicBezTo>
                  <a:pt x="0" y="65"/>
                  <a:pt x="0" y="57"/>
                  <a:pt x="2" y="51"/>
                </a:cubicBezTo>
                <a:cubicBezTo>
                  <a:pt x="7" y="37"/>
                  <a:pt x="22" y="29"/>
                  <a:pt x="36" y="34"/>
                </a:cubicBezTo>
                <a:cubicBezTo>
                  <a:pt x="38" y="35"/>
                  <a:pt x="44" y="37"/>
                  <a:pt x="61" y="54"/>
                </a:cubicBezTo>
                <a:cubicBezTo>
                  <a:pt x="64" y="57"/>
                  <a:pt x="64" y="60"/>
                  <a:pt x="61" y="62"/>
                </a:cubicBezTo>
                <a:cubicBezTo>
                  <a:pt x="59" y="65"/>
                  <a:pt x="55" y="65"/>
                  <a:pt x="53" y="62"/>
                </a:cubicBezTo>
                <a:cubicBezTo>
                  <a:pt x="39" y="48"/>
                  <a:pt x="34" y="45"/>
                  <a:pt x="32" y="45"/>
                </a:cubicBezTo>
                <a:cubicBezTo>
                  <a:pt x="24" y="42"/>
                  <a:pt x="15" y="46"/>
                  <a:pt x="13" y="54"/>
                </a:cubicBezTo>
                <a:cubicBezTo>
                  <a:pt x="11" y="58"/>
                  <a:pt x="11" y="62"/>
                  <a:pt x="13" y="66"/>
                </a:cubicBezTo>
                <a:cubicBezTo>
                  <a:pt x="15" y="70"/>
                  <a:pt x="18" y="73"/>
                  <a:pt x="22" y="74"/>
                </a:cubicBezTo>
                <a:cubicBezTo>
                  <a:pt x="25" y="75"/>
                  <a:pt x="27" y="78"/>
                  <a:pt x="26" y="81"/>
                </a:cubicBezTo>
                <a:cubicBezTo>
                  <a:pt x="25" y="84"/>
                  <a:pt x="23" y="85"/>
                  <a:pt x="20" y="85"/>
                </a:cubicBezTo>
                <a:close/>
                <a:moveTo>
                  <a:pt x="88" y="58"/>
                </a:moveTo>
                <a:cubicBezTo>
                  <a:pt x="100" y="36"/>
                  <a:pt x="100" y="29"/>
                  <a:pt x="100" y="27"/>
                </a:cubicBezTo>
                <a:cubicBezTo>
                  <a:pt x="100" y="12"/>
                  <a:pt x="88" y="0"/>
                  <a:pt x="73" y="0"/>
                </a:cubicBezTo>
                <a:cubicBezTo>
                  <a:pt x="58" y="0"/>
                  <a:pt x="46" y="12"/>
                  <a:pt x="46" y="27"/>
                </a:cubicBezTo>
                <a:cubicBezTo>
                  <a:pt x="46" y="30"/>
                  <a:pt x="48" y="32"/>
                  <a:pt x="51" y="32"/>
                </a:cubicBezTo>
                <a:cubicBezTo>
                  <a:pt x="55" y="32"/>
                  <a:pt x="57" y="30"/>
                  <a:pt x="57" y="27"/>
                </a:cubicBezTo>
                <a:cubicBezTo>
                  <a:pt x="57" y="18"/>
                  <a:pt x="64" y="11"/>
                  <a:pt x="73" y="11"/>
                </a:cubicBezTo>
                <a:cubicBezTo>
                  <a:pt x="82" y="11"/>
                  <a:pt x="89" y="18"/>
                  <a:pt x="89" y="27"/>
                </a:cubicBezTo>
                <a:cubicBezTo>
                  <a:pt x="89" y="28"/>
                  <a:pt x="88" y="34"/>
                  <a:pt x="78" y="53"/>
                </a:cubicBezTo>
                <a:cubicBezTo>
                  <a:pt x="77" y="56"/>
                  <a:pt x="78" y="59"/>
                  <a:pt x="81" y="61"/>
                </a:cubicBezTo>
                <a:cubicBezTo>
                  <a:pt x="82" y="61"/>
                  <a:pt x="83" y="61"/>
                  <a:pt x="83" y="61"/>
                </a:cubicBezTo>
                <a:cubicBezTo>
                  <a:pt x="86" y="61"/>
                  <a:pt x="87" y="60"/>
                  <a:pt x="88" y="58"/>
                </a:cubicBezTo>
                <a:close/>
                <a:moveTo>
                  <a:pt x="66" y="130"/>
                </a:moveTo>
                <a:cubicBezTo>
                  <a:pt x="68" y="127"/>
                  <a:pt x="68" y="123"/>
                  <a:pt x="65" y="122"/>
                </a:cubicBezTo>
                <a:cubicBezTo>
                  <a:pt x="63" y="120"/>
                  <a:pt x="59" y="120"/>
                  <a:pt x="57" y="123"/>
                </a:cubicBezTo>
                <a:cubicBezTo>
                  <a:pt x="52" y="130"/>
                  <a:pt x="42" y="132"/>
                  <a:pt x="35" y="126"/>
                </a:cubicBezTo>
                <a:cubicBezTo>
                  <a:pt x="32" y="124"/>
                  <a:pt x="30" y="120"/>
                  <a:pt x="29" y="116"/>
                </a:cubicBezTo>
                <a:cubicBezTo>
                  <a:pt x="28" y="112"/>
                  <a:pt x="29" y="108"/>
                  <a:pt x="32" y="105"/>
                </a:cubicBezTo>
                <a:cubicBezTo>
                  <a:pt x="33" y="103"/>
                  <a:pt x="37" y="99"/>
                  <a:pt x="55" y="89"/>
                </a:cubicBezTo>
                <a:cubicBezTo>
                  <a:pt x="58" y="88"/>
                  <a:pt x="59" y="85"/>
                  <a:pt x="58" y="82"/>
                </a:cubicBezTo>
                <a:cubicBezTo>
                  <a:pt x="56" y="79"/>
                  <a:pt x="53" y="78"/>
                  <a:pt x="50" y="79"/>
                </a:cubicBezTo>
                <a:cubicBezTo>
                  <a:pt x="28" y="91"/>
                  <a:pt x="24" y="96"/>
                  <a:pt x="23" y="98"/>
                </a:cubicBezTo>
                <a:cubicBezTo>
                  <a:pt x="18" y="104"/>
                  <a:pt x="17" y="111"/>
                  <a:pt x="18" y="118"/>
                </a:cubicBezTo>
                <a:cubicBezTo>
                  <a:pt x="19" y="125"/>
                  <a:pt x="23" y="131"/>
                  <a:pt x="29" y="136"/>
                </a:cubicBezTo>
                <a:cubicBezTo>
                  <a:pt x="34" y="139"/>
                  <a:pt x="39" y="141"/>
                  <a:pt x="44" y="141"/>
                </a:cubicBezTo>
                <a:cubicBezTo>
                  <a:pt x="53" y="141"/>
                  <a:pt x="61" y="137"/>
                  <a:pt x="66" y="130"/>
                </a:cubicBezTo>
                <a:close/>
                <a:moveTo>
                  <a:pt x="117" y="135"/>
                </a:moveTo>
                <a:cubicBezTo>
                  <a:pt x="129" y="127"/>
                  <a:pt x="132" y="110"/>
                  <a:pt x="123" y="98"/>
                </a:cubicBezTo>
                <a:cubicBezTo>
                  <a:pt x="121" y="95"/>
                  <a:pt x="118" y="95"/>
                  <a:pt x="115" y="96"/>
                </a:cubicBezTo>
                <a:cubicBezTo>
                  <a:pt x="113" y="98"/>
                  <a:pt x="112" y="102"/>
                  <a:pt x="114" y="104"/>
                </a:cubicBezTo>
                <a:cubicBezTo>
                  <a:pt x="119" y="111"/>
                  <a:pt x="118" y="121"/>
                  <a:pt x="111" y="126"/>
                </a:cubicBezTo>
                <a:cubicBezTo>
                  <a:pt x="107" y="129"/>
                  <a:pt x="103" y="130"/>
                  <a:pt x="99" y="129"/>
                </a:cubicBezTo>
                <a:cubicBezTo>
                  <a:pt x="95" y="129"/>
                  <a:pt x="92" y="126"/>
                  <a:pt x="89" y="123"/>
                </a:cubicBezTo>
                <a:cubicBezTo>
                  <a:pt x="88" y="122"/>
                  <a:pt x="85" y="116"/>
                  <a:pt x="82" y="95"/>
                </a:cubicBezTo>
                <a:cubicBezTo>
                  <a:pt x="81" y="92"/>
                  <a:pt x="78" y="90"/>
                  <a:pt x="75" y="91"/>
                </a:cubicBezTo>
                <a:cubicBezTo>
                  <a:pt x="72" y="91"/>
                  <a:pt x="70" y="94"/>
                  <a:pt x="71" y="97"/>
                </a:cubicBezTo>
                <a:cubicBezTo>
                  <a:pt x="75" y="122"/>
                  <a:pt x="79" y="128"/>
                  <a:pt x="80" y="130"/>
                </a:cubicBezTo>
                <a:cubicBezTo>
                  <a:pt x="84" y="135"/>
                  <a:pt x="90" y="139"/>
                  <a:pt x="97" y="140"/>
                </a:cubicBezTo>
                <a:cubicBezTo>
                  <a:pt x="99" y="141"/>
                  <a:pt x="100" y="141"/>
                  <a:pt x="102" y="141"/>
                </a:cubicBezTo>
                <a:cubicBezTo>
                  <a:pt x="107" y="141"/>
                  <a:pt x="113" y="139"/>
                  <a:pt x="117" y="135"/>
                </a:cubicBezTo>
                <a:close/>
                <a:moveTo>
                  <a:pt x="127" y="84"/>
                </a:moveTo>
                <a:cubicBezTo>
                  <a:pt x="134" y="81"/>
                  <a:pt x="139" y="76"/>
                  <a:pt x="142" y="70"/>
                </a:cubicBezTo>
                <a:cubicBezTo>
                  <a:pt x="145" y="63"/>
                  <a:pt x="146" y="56"/>
                  <a:pt x="143" y="49"/>
                </a:cubicBezTo>
                <a:cubicBezTo>
                  <a:pt x="138" y="35"/>
                  <a:pt x="122" y="28"/>
                  <a:pt x="108" y="33"/>
                </a:cubicBezTo>
                <a:cubicBezTo>
                  <a:pt x="105" y="34"/>
                  <a:pt x="104" y="37"/>
                  <a:pt x="105" y="40"/>
                </a:cubicBezTo>
                <a:cubicBezTo>
                  <a:pt x="106" y="43"/>
                  <a:pt x="109" y="45"/>
                  <a:pt x="112" y="44"/>
                </a:cubicBezTo>
                <a:cubicBezTo>
                  <a:pt x="120" y="41"/>
                  <a:pt x="129" y="45"/>
                  <a:pt x="133" y="53"/>
                </a:cubicBezTo>
                <a:cubicBezTo>
                  <a:pt x="134" y="57"/>
                  <a:pt x="134" y="61"/>
                  <a:pt x="132" y="65"/>
                </a:cubicBezTo>
                <a:cubicBezTo>
                  <a:pt x="130" y="69"/>
                  <a:pt x="127" y="72"/>
                  <a:pt x="123" y="73"/>
                </a:cubicBezTo>
                <a:cubicBezTo>
                  <a:pt x="122" y="74"/>
                  <a:pt x="116" y="75"/>
                  <a:pt x="95" y="73"/>
                </a:cubicBezTo>
                <a:cubicBezTo>
                  <a:pt x="92" y="73"/>
                  <a:pt x="89" y="75"/>
                  <a:pt x="89" y="78"/>
                </a:cubicBezTo>
                <a:cubicBezTo>
                  <a:pt x="89" y="81"/>
                  <a:pt x="91" y="84"/>
                  <a:pt x="94" y="84"/>
                </a:cubicBezTo>
                <a:cubicBezTo>
                  <a:pt x="103" y="85"/>
                  <a:pt x="109" y="86"/>
                  <a:pt x="114" y="86"/>
                </a:cubicBezTo>
                <a:cubicBezTo>
                  <a:pt x="123" y="86"/>
                  <a:pt x="126" y="84"/>
                  <a:pt x="127" y="84"/>
                </a:cubicBezTo>
                <a:close/>
                <a:moveTo>
                  <a:pt x="80" y="74"/>
                </a:moveTo>
                <a:cubicBezTo>
                  <a:pt x="80" y="70"/>
                  <a:pt x="77" y="67"/>
                  <a:pt x="73" y="67"/>
                </a:cubicBezTo>
                <a:cubicBezTo>
                  <a:pt x="69" y="67"/>
                  <a:pt x="66" y="70"/>
                  <a:pt x="66" y="74"/>
                </a:cubicBezTo>
                <a:cubicBezTo>
                  <a:pt x="66" y="78"/>
                  <a:pt x="69" y="81"/>
                  <a:pt x="73" y="81"/>
                </a:cubicBezTo>
                <a:cubicBezTo>
                  <a:pt x="77" y="81"/>
                  <a:pt x="80" y="78"/>
                  <a:pt x="80" y="7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" name="Google Shape;1111;p35"/>
          <p:cNvSpPr/>
          <p:nvPr/>
        </p:nvSpPr>
        <p:spPr>
          <a:xfrm>
            <a:off x="4624860" y="1161201"/>
            <a:ext cx="379135" cy="379132"/>
          </a:xfrm>
          <a:custGeom>
            <a:avLst/>
            <a:gdLst/>
            <a:ahLst/>
            <a:cxnLst/>
            <a:rect l="l" t="t" r="r" b="b"/>
            <a:pathLst>
              <a:path w="145" h="144" extrusionOk="0">
                <a:moveTo>
                  <a:pt x="139" y="78"/>
                </a:moveTo>
                <a:cubicBezTo>
                  <a:pt x="134" y="78"/>
                  <a:pt x="134" y="78"/>
                  <a:pt x="134" y="78"/>
                </a:cubicBezTo>
                <a:cubicBezTo>
                  <a:pt x="131" y="78"/>
                  <a:pt x="128" y="76"/>
                  <a:pt x="128" y="73"/>
                </a:cubicBezTo>
                <a:cubicBezTo>
                  <a:pt x="128" y="69"/>
                  <a:pt x="130" y="66"/>
                  <a:pt x="134" y="66"/>
                </a:cubicBezTo>
                <a:cubicBezTo>
                  <a:pt x="139" y="66"/>
                  <a:pt x="139" y="66"/>
                  <a:pt x="139" y="66"/>
                </a:cubicBezTo>
                <a:cubicBezTo>
                  <a:pt x="142" y="66"/>
                  <a:pt x="145" y="69"/>
                  <a:pt x="145" y="72"/>
                </a:cubicBezTo>
                <a:cubicBezTo>
                  <a:pt x="145" y="75"/>
                  <a:pt x="142" y="78"/>
                  <a:pt x="139" y="78"/>
                </a:cubicBezTo>
                <a:close/>
                <a:moveTo>
                  <a:pt x="12" y="66"/>
                </a:moveTo>
                <a:cubicBezTo>
                  <a:pt x="6" y="66"/>
                  <a:pt x="6" y="66"/>
                  <a:pt x="6" y="66"/>
                </a:cubicBezTo>
                <a:cubicBezTo>
                  <a:pt x="3" y="66"/>
                  <a:pt x="1" y="69"/>
                  <a:pt x="0" y="72"/>
                </a:cubicBezTo>
                <a:cubicBezTo>
                  <a:pt x="0" y="75"/>
                  <a:pt x="3" y="78"/>
                  <a:pt x="6" y="78"/>
                </a:cubicBezTo>
                <a:cubicBezTo>
                  <a:pt x="12" y="78"/>
                  <a:pt x="12" y="78"/>
                  <a:pt x="12" y="78"/>
                </a:cubicBezTo>
                <a:cubicBezTo>
                  <a:pt x="15" y="78"/>
                  <a:pt x="18" y="75"/>
                  <a:pt x="17" y="72"/>
                </a:cubicBezTo>
                <a:cubicBezTo>
                  <a:pt x="17" y="69"/>
                  <a:pt x="14" y="66"/>
                  <a:pt x="12" y="66"/>
                </a:cubicBezTo>
                <a:close/>
                <a:moveTo>
                  <a:pt x="109" y="23"/>
                </a:moveTo>
                <a:cubicBezTo>
                  <a:pt x="112" y="18"/>
                  <a:pt x="112" y="18"/>
                  <a:pt x="112" y="18"/>
                </a:cubicBezTo>
                <a:cubicBezTo>
                  <a:pt x="114" y="16"/>
                  <a:pt x="113" y="12"/>
                  <a:pt x="110" y="11"/>
                </a:cubicBezTo>
                <a:cubicBezTo>
                  <a:pt x="108" y="9"/>
                  <a:pt x="104" y="10"/>
                  <a:pt x="103" y="13"/>
                </a:cubicBezTo>
                <a:cubicBezTo>
                  <a:pt x="100" y="17"/>
                  <a:pt x="100" y="17"/>
                  <a:pt x="100" y="17"/>
                </a:cubicBezTo>
                <a:cubicBezTo>
                  <a:pt x="98" y="20"/>
                  <a:pt x="99" y="23"/>
                  <a:pt x="101" y="25"/>
                </a:cubicBezTo>
                <a:cubicBezTo>
                  <a:pt x="102" y="26"/>
                  <a:pt x="103" y="26"/>
                  <a:pt x="104" y="26"/>
                </a:cubicBezTo>
                <a:cubicBezTo>
                  <a:pt x="106" y="26"/>
                  <a:pt x="108" y="25"/>
                  <a:pt x="109" y="23"/>
                </a:cubicBezTo>
                <a:close/>
                <a:moveTo>
                  <a:pt x="45" y="24"/>
                </a:moveTo>
                <a:cubicBezTo>
                  <a:pt x="48" y="23"/>
                  <a:pt x="49" y="19"/>
                  <a:pt x="47" y="17"/>
                </a:cubicBezTo>
                <a:cubicBezTo>
                  <a:pt x="44" y="12"/>
                  <a:pt x="44" y="12"/>
                  <a:pt x="44" y="12"/>
                </a:cubicBezTo>
                <a:cubicBezTo>
                  <a:pt x="43" y="9"/>
                  <a:pt x="39" y="8"/>
                  <a:pt x="36" y="10"/>
                </a:cubicBezTo>
                <a:cubicBezTo>
                  <a:pt x="34" y="11"/>
                  <a:pt x="33" y="15"/>
                  <a:pt x="34" y="17"/>
                </a:cubicBezTo>
                <a:cubicBezTo>
                  <a:pt x="37" y="22"/>
                  <a:pt x="37" y="22"/>
                  <a:pt x="37" y="22"/>
                </a:cubicBezTo>
                <a:cubicBezTo>
                  <a:pt x="38" y="24"/>
                  <a:pt x="40" y="25"/>
                  <a:pt x="42" y="25"/>
                </a:cubicBezTo>
                <a:cubicBezTo>
                  <a:pt x="43" y="25"/>
                  <a:pt x="44" y="25"/>
                  <a:pt x="45" y="24"/>
                </a:cubicBezTo>
                <a:close/>
                <a:moveTo>
                  <a:pt x="135" y="108"/>
                </a:moveTo>
                <a:cubicBezTo>
                  <a:pt x="137" y="105"/>
                  <a:pt x="136" y="102"/>
                  <a:pt x="133" y="100"/>
                </a:cubicBezTo>
                <a:cubicBezTo>
                  <a:pt x="128" y="97"/>
                  <a:pt x="128" y="97"/>
                  <a:pt x="128" y="97"/>
                </a:cubicBezTo>
                <a:cubicBezTo>
                  <a:pt x="126" y="96"/>
                  <a:pt x="122" y="97"/>
                  <a:pt x="121" y="99"/>
                </a:cubicBezTo>
                <a:cubicBezTo>
                  <a:pt x="119" y="102"/>
                  <a:pt x="120" y="106"/>
                  <a:pt x="123" y="107"/>
                </a:cubicBezTo>
                <a:cubicBezTo>
                  <a:pt x="128" y="110"/>
                  <a:pt x="128" y="110"/>
                  <a:pt x="128" y="110"/>
                </a:cubicBezTo>
                <a:cubicBezTo>
                  <a:pt x="129" y="110"/>
                  <a:pt x="130" y="111"/>
                  <a:pt x="131" y="111"/>
                </a:cubicBezTo>
                <a:cubicBezTo>
                  <a:pt x="133" y="111"/>
                  <a:pt x="134" y="110"/>
                  <a:pt x="135" y="108"/>
                </a:cubicBezTo>
                <a:close/>
                <a:moveTo>
                  <a:pt x="24" y="45"/>
                </a:moveTo>
                <a:cubicBezTo>
                  <a:pt x="26" y="42"/>
                  <a:pt x="25" y="39"/>
                  <a:pt x="22" y="37"/>
                </a:cubicBezTo>
                <a:cubicBezTo>
                  <a:pt x="17" y="35"/>
                  <a:pt x="17" y="35"/>
                  <a:pt x="17" y="35"/>
                </a:cubicBezTo>
                <a:cubicBezTo>
                  <a:pt x="15" y="33"/>
                  <a:pt x="11" y="34"/>
                  <a:pt x="10" y="37"/>
                </a:cubicBezTo>
                <a:cubicBezTo>
                  <a:pt x="8" y="40"/>
                  <a:pt x="9" y="43"/>
                  <a:pt x="12" y="44"/>
                </a:cubicBezTo>
                <a:cubicBezTo>
                  <a:pt x="17" y="47"/>
                  <a:pt x="17" y="47"/>
                  <a:pt x="17" y="47"/>
                </a:cubicBezTo>
                <a:cubicBezTo>
                  <a:pt x="18" y="48"/>
                  <a:pt x="19" y="48"/>
                  <a:pt x="19" y="48"/>
                </a:cubicBezTo>
                <a:cubicBezTo>
                  <a:pt x="21" y="48"/>
                  <a:pt x="23" y="47"/>
                  <a:pt x="24" y="45"/>
                </a:cubicBezTo>
                <a:close/>
                <a:moveTo>
                  <a:pt x="129" y="47"/>
                </a:moveTo>
                <a:cubicBezTo>
                  <a:pt x="133" y="45"/>
                  <a:pt x="133" y="45"/>
                  <a:pt x="133" y="45"/>
                </a:cubicBezTo>
                <a:cubicBezTo>
                  <a:pt x="136" y="43"/>
                  <a:pt x="137" y="40"/>
                  <a:pt x="136" y="37"/>
                </a:cubicBezTo>
                <a:cubicBezTo>
                  <a:pt x="134" y="34"/>
                  <a:pt x="131" y="33"/>
                  <a:pt x="128" y="35"/>
                </a:cubicBezTo>
                <a:cubicBezTo>
                  <a:pt x="123" y="38"/>
                  <a:pt x="123" y="38"/>
                  <a:pt x="123" y="38"/>
                </a:cubicBezTo>
                <a:cubicBezTo>
                  <a:pt x="120" y="39"/>
                  <a:pt x="119" y="43"/>
                  <a:pt x="121" y="45"/>
                </a:cubicBezTo>
                <a:cubicBezTo>
                  <a:pt x="122" y="47"/>
                  <a:pt x="124" y="48"/>
                  <a:pt x="126" y="48"/>
                </a:cubicBezTo>
                <a:cubicBezTo>
                  <a:pt x="127" y="48"/>
                  <a:pt x="128" y="48"/>
                  <a:pt x="129" y="47"/>
                </a:cubicBezTo>
                <a:close/>
                <a:moveTo>
                  <a:pt x="77" y="11"/>
                </a:moveTo>
                <a:cubicBezTo>
                  <a:pt x="77" y="6"/>
                  <a:pt x="77" y="6"/>
                  <a:pt x="77" y="6"/>
                </a:cubicBezTo>
                <a:cubicBezTo>
                  <a:pt x="77" y="3"/>
                  <a:pt x="75" y="0"/>
                  <a:pt x="72" y="0"/>
                </a:cubicBezTo>
                <a:cubicBezTo>
                  <a:pt x="69" y="0"/>
                  <a:pt x="66" y="2"/>
                  <a:pt x="66" y="6"/>
                </a:cubicBezTo>
                <a:cubicBezTo>
                  <a:pt x="66" y="11"/>
                  <a:pt x="66" y="11"/>
                  <a:pt x="66" y="11"/>
                </a:cubicBezTo>
                <a:cubicBezTo>
                  <a:pt x="66" y="14"/>
                  <a:pt x="68" y="17"/>
                  <a:pt x="71" y="17"/>
                </a:cubicBezTo>
                <a:cubicBezTo>
                  <a:pt x="75" y="17"/>
                  <a:pt x="77" y="15"/>
                  <a:pt x="77" y="11"/>
                </a:cubicBezTo>
                <a:close/>
                <a:moveTo>
                  <a:pt x="17" y="109"/>
                </a:moveTo>
                <a:cubicBezTo>
                  <a:pt x="22" y="107"/>
                  <a:pt x="22" y="107"/>
                  <a:pt x="22" y="107"/>
                </a:cubicBezTo>
                <a:cubicBezTo>
                  <a:pt x="25" y="105"/>
                  <a:pt x="26" y="102"/>
                  <a:pt x="24" y="99"/>
                </a:cubicBezTo>
                <a:cubicBezTo>
                  <a:pt x="23" y="96"/>
                  <a:pt x="19" y="95"/>
                  <a:pt x="17" y="97"/>
                </a:cubicBezTo>
                <a:cubicBezTo>
                  <a:pt x="12" y="100"/>
                  <a:pt x="12" y="100"/>
                  <a:pt x="12" y="100"/>
                </a:cubicBezTo>
                <a:cubicBezTo>
                  <a:pt x="9" y="101"/>
                  <a:pt x="8" y="105"/>
                  <a:pt x="9" y="107"/>
                </a:cubicBezTo>
                <a:cubicBezTo>
                  <a:pt x="10" y="109"/>
                  <a:pt x="12" y="110"/>
                  <a:pt x="14" y="110"/>
                </a:cubicBezTo>
                <a:cubicBezTo>
                  <a:pt x="15" y="110"/>
                  <a:pt x="16" y="110"/>
                  <a:pt x="17" y="109"/>
                </a:cubicBezTo>
                <a:close/>
                <a:moveTo>
                  <a:pt x="55" y="107"/>
                </a:moveTo>
                <a:cubicBezTo>
                  <a:pt x="57" y="104"/>
                  <a:pt x="56" y="101"/>
                  <a:pt x="54" y="99"/>
                </a:cubicBezTo>
                <a:cubicBezTo>
                  <a:pt x="45" y="93"/>
                  <a:pt x="40" y="83"/>
                  <a:pt x="40" y="72"/>
                </a:cubicBezTo>
                <a:cubicBezTo>
                  <a:pt x="40" y="54"/>
                  <a:pt x="55" y="40"/>
                  <a:pt x="73" y="40"/>
                </a:cubicBezTo>
                <a:cubicBezTo>
                  <a:pt x="91" y="40"/>
                  <a:pt x="105" y="54"/>
                  <a:pt x="105" y="72"/>
                </a:cubicBezTo>
                <a:cubicBezTo>
                  <a:pt x="105" y="83"/>
                  <a:pt x="101" y="92"/>
                  <a:pt x="92" y="98"/>
                </a:cubicBezTo>
                <a:cubicBezTo>
                  <a:pt x="90" y="100"/>
                  <a:pt x="89" y="104"/>
                  <a:pt x="91" y="106"/>
                </a:cubicBezTo>
                <a:cubicBezTo>
                  <a:pt x="93" y="109"/>
                  <a:pt x="96" y="109"/>
                  <a:pt x="99" y="108"/>
                </a:cubicBezTo>
                <a:cubicBezTo>
                  <a:pt x="104" y="104"/>
                  <a:pt x="109" y="98"/>
                  <a:pt x="112" y="92"/>
                </a:cubicBezTo>
                <a:cubicBezTo>
                  <a:pt x="115" y="86"/>
                  <a:pt x="117" y="79"/>
                  <a:pt x="117" y="72"/>
                </a:cubicBezTo>
                <a:cubicBezTo>
                  <a:pt x="117" y="48"/>
                  <a:pt x="97" y="28"/>
                  <a:pt x="73" y="28"/>
                </a:cubicBezTo>
                <a:cubicBezTo>
                  <a:pt x="48" y="28"/>
                  <a:pt x="29" y="48"/>
                  <a:pt x="29" y="72"/>
                </a:cubicBezTo>
                <a:cubicBezTo>
                  <a:pt x="29" y="87"/>
                  <a:pt x="36" y="100"/>
                  <a:pt x="47" y="108"/>
                </a:cubicBezTo>
                <a:cubicBezTo>
                  <a:pt x="48" y="109"/>
                  <a:pt x="49" y="109"/>
                  <a:pt x="51" y="109"/>
                </a:cubicBezTo>
                <a:cubicBezTo>
                  <a:pt x="52" y="109"/>
                  <a:pt x="54" y="108"/>
                  <a:pt x="55" y="107"/>
                </a:cubicBezTo>
                <a:close/>
                <a:moveTo>
                  <a:pt x="73" y="144"/>
                </a:moveTo>
                <a:cubicBezTo>
                  <a:pt x="68" y="144"/>
                  <a:pt x="63" y="143"/>
                  <a:pt x="60" y="139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9" y="128"/>
                  <a:pt x="49" y="124"/>
                  <a:pt x="51" y="122"/>
                </a:cubicBezTo>
                <a:cubicBezTo>
                  <a:pt x="53" y="120"/>
                  <a:pt x="57" y="120"/>
                  <a:pt x="59" y="122"/>
                </a:cubicBezTo>
                <a:cubicBezTo>
                  <a:pt x="68" y="131"/>
                  <a:pt x="68" y="131"/>
                  <a:pt x="68" y="131"/>
                </a:cubicBezTo>
                <a:cubicBezTo>
                  <a:pt x="70" y="134"/>
                  <a:pt x="75" y="134"/>
                  <a:pt x="78" y="131"/>
                </a:cubicBezTo>
                <a:cubicBezTo>
                  <a:pt x="87" y="122"/>
                  <a:pt x="87" y="122"/>
                  <a:pt x="87" y="122"/>
                </a:cubicBezTo>
                <a:cubicBezTo>
                  <a:pt x="89" y="120"/>
                  <a:pt x="92" y="120"/>
                  <a:pt x="95" y="122"/>
                </a:cubicBezTo>
                <a:cubicBezTo>
                  <a:pt x="97" y="124"/>
                  <a:pt x="97" y="128"/>
                  <a:pt x="95" y="130"/>
                </a:cubicBezTo>
                <a:cubicBezTo>
                  <a:pt x="86" y="139"/>
                  <a:pt x="86" y="139"/>
                  <a:pt x="86" y="139"/>
                </a:cubicBezTo>
                <a:cubicBezTo>
                  <a:pt x="82" y="143"/>
                  <a:pt x="77" y="144"/>
                  <a:pt x="73" y="144"/>
                </a:cubicBezTo>
                <a:close/>
                <a:moveTo>
                  <a:pt x="78" y="118"/>
                </a:moveTo>
                <a:cubicBezTo>
                  <a:pt x="78" y="92"/>
                  <a:pt x="78" y="92"/>
                  <a:pt x="78" y="92"/>
                </a:cubicBezTo>
                <a:cubicBezTo>
                  <a:pt x="78" y="89"/>
                  <a:pt x="76" y="87"/>
                  <a:pt x="73" y="86"/>
                </a:cubicBezTo>
                <a:cubicBezTo>
                  <a:pt x="70" y="86"/>
                  <a:pt x="67" y="89"/>
                  <a:pt x="67" y="92"/>
                </a:cubicBezTo>
                <a:cubicBezTo>
                  <a:pt x="67" y="118"/>
                  <a:pt x="67" y="118"/>
                  <a:pt x="67" y="118"/>
                </a:cubicBezTo>
                <a:cubicBezTo>
                  <a:pt x="67" y="121"/>
                  <a:pt x="69" y="123"/>
                  <a:pt x="72" y="124"/>
                </a:cubicBezTo>
                <a:cubicBezTo>
                  <a:pt x="76" y="124"/>
                  <a:pt x="78" y="121"/>
                  <a:pt x="78" y="1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2" name="Google Shape;1112;p35"/>
          <p:cNvSpPr/>
          <p:nvPr/>
        </p:nvSpPr>
        <p:spPr>
          <a:xfrm>
            <a:off x="4703451" y="2823329"/>
            <a:ext cx="313006" cy="389052"/>
          </a:xfrm>
          <a:custGeom>
            <a:avLst/>
            <a:gdLst/>
            <a:ahLst/>
            <a:cxnLst/>
            <a:rect l="l" t="t" r="r" b="b"/>
            <a:pathLst>
              <a:path w="120" h="148" extrusionOk="0">
                <a:moveTo>
                  <a:pt x="29" y="31"/>
                </a:moveTo>
                <a:cubicBezTo>
                  <a:pt x="29" y="6"/>
                  <a:pt x="29" y="6"/>
                  <a:pt x="29" y="6"/>
                </a:cubicBezTo>
                <a:cubicBezTo>
                  <a:pt x="29" y="3"/>
                  <a:pt x="31" y="0"/>
                  <a:pt x="34" y="0"/>
                </a:cubicBezTo>
                <a:cubicBezTo>
                  <a:pt x="37" y="0"/>
                  <a:pt x="40" y="2"/>
                  <a:pt x="40" y="6"/>
                </a:cubicBezTo>
                <a:cubicBezTo>
                  <a:pt x="40" y="31"/>
                  <a:pt x="40" y="31"/>
                  <a:pt x="40" y="31"/>
                </a:cubicBezTo>
                <a:cubicBezTo>
                  <a:pt x="40" y="34"/>
                  <a:pt x="38" y="36"/>
                  <a:pt x="35" y="36"/>
                </a:cubicBezTo>
                <a:cubicBezTo>
                  <a:pt x="32" y="37"/>
                  <a:pt x="29" y="34"/>
                  <a:pt x="29" y="31"/>
                </a:cubicBezTo>
                <a:close/>
                <a:moveTo>
                  <a:pt x="65" y="18"/>
                </a:moveTo>
                <a:cubicBezTo>
                  <a:pt x="65" y="6"/>
                  <a:pt x="65" y="6"/>
                  <a:pt x="65" y="6"/>
                </a:cubicBezTo>
                <a:cubicBezTo>
                  <a:pt x="65" y="3"/>
                  <a:pt x="63" y="0"/>
                  <a:pt x="60" y="0"/>
                </a:cubicBezTo>
                <a:cubicBezTo>
                  <a:pt x="57" y="0"/>
                  <a:pt x="54" y="2"/>
                  <a:pt x="54" y="6"/>
                </a:cubicBezTo>
                <a:cubicBezTo>
                  <a:pt x="54" y="18"/>
                  <a:pt x="54" y="18"/>
                  <a:pt x="54" y="18"/>
                </a:cubicBezTo>
                <a:cubicBezTo>
                  <a:pt x="54" y="21"/>
                  <a:pt x="57" y="24"/>
                  <a:pt x="60" y="23"/>
                </a:cubicBezTo>
                <a:cubicBezTo>
                  <a:pt x="63" y="23"/>
                  <a:pt x="65" y="21"/>
                  <a:pt x="65" y="18"/>
                </a:cubicBezTo>
                <a:close/>
                <a:moveTo>
                  <a:pt x="116" y="42"/>
                </a:moveTo>
                <a:cubicBezTo>
                  <a:pt x="116" y="6"/>
                  <a:pt x="116" y="6"/>
                  <a:pt x="116" y="6"/>
                </a:cubicBezTo>
                <a:cubicBezTo>
                  <a:pt x="116" y="3"/>
                  <a:pt x="114" y="0"/>
                  <a:pt x="111" y="0"/>
                </a:cubicBezTo>
                <a:cubicBezTo>
                  <a:pt x="108" y="0"/>
                  <a:pt x="105" y="2"/>
                  <a:pt x="105" y="6"/>
                </a:cubicBezTo>
                <a:cubicBezTo>
                  <a:pt x="105" y="42"/>
                  <a:pt x="105" y="42"/>
                  <a:pt x="105" y="42"/>
                </a:cubicBezTo>
                <a:cubicBezTo>
                  <a:pt x="105" y="45"/>
                  <a:pt x="108" y="48"/>
                  <a:pt x="111" y="48"/>
                </a:cubicBezTo>
                <a:cubicBezTo>
                  <a:pt x="114" y="47"/>
                  <a:pt x="116" y="45"/>
                  <a:pt x="116" y="42"/>
                </a:cubicBezTo>
                <a:close/>
                <a:moveTo>
                  <a:pt x="91" y="31"/>
                </a:moveTo>
                <a:cubicBezTo>
                  <a:pt x="91" y="6"/>
                  <a:pt x="91" y="6"/>
                  <a:pt x="91" y="6"/>
                </a:cubicBezTo>
                <a:cubicBezTo>
                  <a:pt x="91" y="3"/>
                  <a:pt x="89" y="0"/>
                  <a:pt x="86" y="0"/>
                </a:cubicBezTo>
                <a:cubicBezTo>
                  <a:pt x="82" y="0"/>
                  <a:pt x="79" y="2"/>
                  <a:pt x="79" y="6"/>
                </a:cubicBezTo>
                <a:cubicBezTo>
                  <a:pt x="79" y="31"/>
                  <a:pt x="79" y="31"/>
                  <a:pt x="79" y="31"/>
                </a:cubicBezTo>
                <a:cubicBezTo>
                  <a:pt x="79" y="34"/>
                  <a:pt x="82" y="37"/>
                  <a:pt x="86" y="36"/>
                </a:cubicBezTo>
                <a:cubicBezTo>
                  <a:pt x="89" y="36"/>
                  <a:pt x="91" y="34"/>
                  <a:pt x="91" y="31"/>
                </a:cubicBezTo>
                <a:close/>
                <a:moveTo>
                  <a:pt x="15" y="42"/>
                </a:moveTo>
                <a:cubicBezTo>
                  <a:pt x="15" y="6"/>
                  <a:pt x="15" y="6"/>
                  <a:pt x="15" y="6"/>
                </a:cubicBezTo>
                <a:cubicBezTo>
                  <a:pt x="15" y="3"/>
                  <a:pt x="12" y="0"/>
                  <a:pt x="9" y="0"/>
                </a:cubicBezTo>
                <a:cubicBezTo>
                  <a:pt x="6" y="0"/>
                  <a:pt x="3" y="2"/>
                  <a:pt x="3" y="6"/>
                </a:cubicBezTo>
                <a:cubicBezTo>
                  <a:pt x="3" y="42"/>
                  <a:pt x="3" y="42"/>
                  <a:pt x="3" y="42"/>
                </a:cubicBezTo>
                <a:cubicBezTo>
                  <a:pt x="3" y="45"/>
                  <a:pt x="6" y="48"/>
                  <a:pt x="9" y="48"/>
                </a:cubicBezTo>
                <a:cubicBezTo>
                  <a:pt x="12" y="47"/>
                  <a:pt x="15" y="45"/>
                  <a:pt x="15" y="42"/>
                </a:cubicBezTo>
                <a:close/>
                <a:moveTo>
                  <a:pt x="60" y="55"/>
                </a:moveTo>
                <a:cubicBezTo>
                  <a:pt x="83" y="55"/>
                  <a:pt x="102" y="70"/>
                  <a:pt x="108" y="92"/>
                </a:cubicBezTo>
                <a:cubicBezTo>
                  <a:pt x="108" y="93"/>
                  <a:pt x="108" y="95"/>
                  <a:pt x="107" y="97"/>
                </a:cubicBezTo>
                <a:cubicBezTo>
                  <a:pt x="106" y="98"/>
                  <a:pt x="104" y="99"/>
                  <a:pt x="102" y="99"/>
                </a:cubicBezTo>
                <a:cubicBezTo>
                  <a:pt x="96" y="100"/>
                  <a:pt x="89" y="101"/>
                  <a:pt x="82" y="101"/>
                </a:cubicBezTo>
                <a:cubicBezTo>
                  <a:pt x="80" y="101"/>
                  <a:pt x="78" y="102"/>
                  <a:pt x="77" y="104"/>
                </a:cubicBezTo>
                <a:cubicBezTo>
                  <a:pt x="75" y="108"/>
                  <a:pt x="78" y="112"/>
                  <a:pt x="82" y="112"/>
                </a:cubicBezTo>
                <a:cubicBezTo>
                  <a:pt x="82" y="112"/>
                  <a:pt x="82" y="112"/>
                  <a:pt x="82" y="112"/>
                </a:cubicBezTo>
                <a:cubicBezTo>
                  <a:pt x="90" y="112"/>
                  <a:pt x="97" y="111"/>
                  <a:pt x="103" y="111"/>
                </a:cubicBezTo>
                <a:cubicBezTo>
                  <a:pt x="108" y="110"/>
                  <a:pt x="113" y="107"/>
                  <a:pt x="116" y="103"/>
                </a:cubicBezTo>
                <a:cubicBezTo>
                  <a:pt x="119" y="99"/>
                  <a:pt x="120" y="94"/>
                  <a:pt x="119" y="89"/>
                </a:cubicBezTo>
                <a:cubicBezTo>
                  <a:pt x="113" y="64"/>
                  <a:pt x="91" y="47"/>
                  <a:pt x="65" y="44"/>
                </a:cubicBezTo>
                <a:cubicBezTo>
                  <a:pt x="65" y="40"/>
                  <a:pt x="65" y="40"/>
                  <a:pt x="65" y="40"/>
                </a:cubicBezTo>
                <a:cubicBezTo>
                  <a:pt x="65" y="38"/>
                  <a:pt x="64" y="36"/>
                  <a:pt x="62" y="36"/>
                </a:cubicBezTo>
                <a:cubicBezTo>
                  <a:pt x="58" y="34"/>
                  <a:pt x="54" y="37"/>
                  <a:pt x="54" y="41"/>
                </a:cubicBezTo>
                <a:cubicBezTo>
                  <a:pt x="54" y="44"/>
                  <a:pt x="54" y="44"/>
                  <a:pt x="54" y="44"/>
                </a:cubicBezTo>
                <a:cubicBezTo>
                  <a:pt x="28" y="46"/>
                  <a:pt x="7" y="64"/>
                  <a:pt x="1" y="89"/>
                </a:cubicBezTo>
                <a:cubicBezTo>
                  <a:pt x="0" y="94"/>
                  <a:pt x="0" y="99"/>
                  <a:pt x="3" y="103"/>
                </a:cubicBezTo>
                <a:cubicBezTo>
                  <a:pt x="6" y="107"/>
                  <a:pt x="11" y="110"/>
                  <a:pt x="16" y="111"/>
                </a:cubicBezTo>
                <a:cubicBezTo>
                  <a:pt x="26" y="112"/>
                  <a:pt x="39" y="112"/>
                  <a:pt x="54" y="113"/>
                </a:cubicBezTo>
                <a:cubicBezTo>
                  <a:pt x="54" y="128"/>
                  <a:pt x="54" y="128"/>
                  <a:pt x="54" y="128"/>
                </a:cubicBezTo>
                <a:cubicBezTo>
                  <a:pt x="54" y="130"/>
                  <a:pt x="53" y="132"/>
                  <a:pt x="51" y="133"/>
                </a:cubicBezTo>
                <a:cubicBezTo>
                  <a:pt x="47" y="135"/>
                  <a:pt x="43" y="131"/>
                  <a:pt x="43" y="127"/>
                </a:cubicBezTo>
                <a:cubicBezTo>
                  <a:pt x="43" y="125"/>
                  <a:pt x="42" y="124"/>
                  <a:pt x="40" y="123"/>
                </a:cubicBezTo>
                <a:cubicBezTo>
                  <a:pt x="36" y="120"/>
                  <a:pt x="32" y="123"/>
                  <a:pt x="32" y="128"/>
                </a:cubicBezTo>
                <a:cubicBezTo>
                  <a:pt x="32" y="139"/>
                  <a:pt x="43" y="148"/>
                  <a:pt x="56" y="143"/>
                </a:cubicBezTo>
                <a:cubicBezTo>
                  <a:pt x="62" y="140"/>
                  <a:pt x="65" y="135"/>
                  <a:pt x="65" y="128"/>
                </a:cubicBezTo>
                <a:cubicBezTo>
                  <a:pt x="65" y="107"/>
                  <a:pt x="65" y="107"/>
                  <a:pt x="65" y="107"/>
                </a:cubicBezTo>
                <a:cubicBezTo>
                  <a:pt x="65" y="104"/>
                  <a:pt x="63" y="101"/>
                  <a:pt x="60" y="101"/>
                </a:cubicBezTo>
                <a:cubicBezTo>
                  <a:pt x="43" y="101"/>
                  <a:pt x="28" y="101"/>
                  <a:pt x="17" y="99"/>
                </a:cubicBezTo>
                <a:cubicBezTo>
                  <a:pt x="15" y="99"/>
                  <a:pt x="14" y="98"/>
                  <a:pt x="13" y="97"/>
                </a:cubicBezTo>
                <a:cubicBezTo>
                  <a:pt x="12" y="95"/>
                  <a:pt x="11" y="93"/>
                  <a:pt x="12" y="92"/>
                </a:cubicBezTo>
                <a:cubicBezTo>
                  <a:pt x="17" y="70"/>
                  <a:pt x="37" y="55"/>
                  <a:pt x="60" y="55"/>
                </a:cubicBezTo>
                <a:moveTo>
                  <a:pt x="77" y="93"/>
                </a:moveTo>
                <a:cubicBezTo>
                  <a:pt x="75" y="93"/>
                  <a:pt x="72" y="91"/>
                  <a:pt x="72" y="88"/>
                </a:cubicBezTo>
                <a:cubicBezTo>
                  <a:pt x="71" y="81"/>
                  <a:pt x="65" y="75"/>
                  <a:pt x="65" y="75"/>
                </a:cubicBezTo>
                <a:cubicBezTo>
                  <a:pt x="63" y="72"/>
                  <a:pt x="63" y="69"/>
                  <a:pt x="65" y="67"/>
                </a:cubicBezTo>
                <a:cubicBezTo>
                  <a:pt x="68" y="65"/>
                  <a:pt x="71" y="65"/>
                  <a:pt x="73" y="67"/>
                </a:cubicBezTo>
                <a:cubicBezTo>
                  <a:pt x="74" y="67"/>
                  <a:pt x="81" y="76"/>
                  <a:pt x="83" y="86"/>
                </a:cubicBezTo>
                <a:cubicBezTo>
                  <a:pt x="84" y="89"/>
                  <a:pt x="81" y="92"/>
                  <a:pt x="78" y="92"/>
                </a:cubicBezTo>
                <a:cubicBezTo>
                  <a:pt x="78" y="93"/>
                  <a:pt x="78" y="93"/>
                  <a:pt x="77" y="93"/>
                </a:cubicBezTo>
                <a:close/>
                <a:moveTo>
                  <a:pt x="47" y="88"/>
                </a:moveTo>
                <a:cubicBezTo>
                  <a:pt x="48" y="81"/>
                  <a:pt x="54" y="75"/>
                  <a:pt x="54" y="75"/>
                </a:cubicBezTo>
                <a:cubicBezTo>
                  <a:pt x="56" y="73"/>
                  <a:pt x="56" y="69"/>
                  <a:pt x="53" y="67"/>
                </a:cubicBezTo>
                <a:cubicBezTo>
                  <a:pt x="51" y="65"/>
                  <a:pt x="48" y="65"/>
                  <a:pt x="45" y="67"/>
                </a:cubicBezTo>
                <a:cubicBezTo>
                  <a:pt x="45" y="68"/>
                  <a:pt x="38" y="76"/>
                  <a:pt x="36" y="86"/>
                </a:cubicBezTo>
                <a:cubicBezTo>
                  <a:pt x="35" y="89"/>
                  <a:pt x="37" y="92"/>
                  <a:pt x="40" y="92"/>
                </a:cubicBezTo>
                <a:cubicBezTo>
                  <a:pt x="41" y="93"/>
                  <a:pt x="41" y="93"/>
                  <a:pt x="41" y="93"/>
                </a:cubicBezTo>
                <a:cubicBezTo>
                  <a:pt x="44" y="93"/>
                  <a:pt x="46" y="91"/>
                  <a:pt x="47" y="8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3" name="Google Shape;1113;p35"/>
          <p:cNvSpPr/>
          <p:nvPr/>
        </p:nvSpPr>
        <p:spPr>
          <a:xfrm>
            <a:off x="1162523" y="2749138"/>
            <a:ext cx="371420" cy="381337"/>
          </a:xfrm>
          <a:custGeom>
            <a:avLst/>
            <a:gdLst/>
            <a:ahLst/>
            <a:cxnLst/>
            <a:rect l="l" t="t" r="r" b="b"/>
            <a:pathLst>
              <a:path w="142" h="145" extrusionOk="0">
                <a:moveTo>
                  <a:pt x="0" y="139"/>
                </a:moveTo>
                <a:cubicBezTo>
                  <a:pt x="0" y="6"/>
                  <a:pt x="0" y="6"/>
                  <a:pt x="0" y="6"/>
                </a:cubicBezTo>
                <a:cubicBezTo>
                  <a:pt x="0" y="3"/>
                  <a:pt x="2" y="0"/>
                  <a:pt x="5" y="0"/>
                </a:cubicBezTo>
                <a:cubicBezTo>
                  <a:pt x="8" y="0"/>
                  <a:pt x="11" y="2"/>
                  <a:pt x="11" y="6"/>
                </a:cubicBezTo>
                <a:cubicBezTo>
                  <a:pt x="11" y="139"/>
                  <a:pt x="11" y="139"/>
                  <a:pt x="11" y="139"/>
                </a:cubicBezTo>
                <a:cubicBezTo>
                  <a:pt x="11" y="142"/>
                  <a:pt x="8" y="145"/>
                  <a:pt x="5" y="144"/>
                </a:cubicBezTo>
                <a:cubicBezTo>
                  <a:pt x="2" y="144"/>
                  <a:pt x="0" y="142"/>
                  <a:pt x="0" y="139"/>
                </a:cubicBezTo>
                <a:close/>
                <a:moveTo>
                  <a:pt x="53" y="55"/>
                </a:moveTo>
                <a:cubicBezTo>
                  <a:pt x="63" y="50"/>
                  <a:pt x="69" y="43"/>
                  <a:pt x="74" y="33"/>
                </a:cubicBezTo>
                <a:cubicBezTo>
                  <a:pt x="76" y="30"/>
                  <a:pt x="74" y="27"/>
                  <a:pt x="72" y="26"/>
                </a:cubicBezTo>
                <a:cubicBezTo>
                  <a:pt x="69" y="24"/>
                  <a:pt x="65" y="26"/>
                  <a:pt x="64" y="28"/>
                </a:cubicBezTo>
                <a:cubicBezTo>
                  <a:pt x="60" y="36"/>
                  <a:pt x="55" y="42"/>
                  <a:pt x="48" y="45"/>
                </a:cubicBezTo>
                <a:cubicBezTo>
                  <a:pt x="45" y="47"/>
                  <a:pt x="44" y="50"/>
                  <a:pt x="46" y="53"/>
                </a:cubicBezTo>
                <a:cubicBezTo>
                  <a:pt x="47" y="55"/>
                  <a:pt x="49" y="56"/>
                  <a:pt x="51" y="56"/>
                </a:cubicBezTo>
                <a:cubicBezTo>
                  <a:pt x="52" y="56"/>
                  <a:pt x="53" y="56"/>
                  <a:pt x="53" y="55"/>
                </a:cubicBezTo>
                <a:close/>
                <a:moveTo>
                  <a:pt x="119" y="119"/>
                </a:moveTo>
                <a:cubicBezTo>
                  <a:pt x="124" y="117"/>
                  <a:pt x="128" y="114"/>
                  <a:pt x="131" y="111"/>
                </a:cubicBezTo>
                <a:cubicBezTo>
                  <a:pt x="134" y="107"/>
                  <a:pt x="137" y="103"/>
                  <a:pt x="140" y="97"/>
                </a:cubicBezTo>
                <a:cubicBezTo>
                  <a:pt x="142" y="91"/>
                  <a:pt x="142" y="84"/>
                  <a:pt x="138" y="78"/>
                </a:cubicBezTo>
                <a:cubicBezTo>
                  <a:pt x="138" y="78"/>
                  <a:pt x="138" y="78"/>
                  <a:pt x="138" y="78"/>
                </a:cubicBezTo>
                <a:cubicBezTo>
                  <a:pt x="90" y="13"/>
                  <a:pt x="90" y="13"/>
                  <a:pt x="90" y="13"/>
                </a:cubicBezTo>
                <a:cubicBezTo>
                  <a:pt x="85" y="6"/>
                  <a:pt x="77" y="2"/>
                  <a:pt x="68" y="3"/>
                </a:cubicBezTo>
                <a:cubicBezTo>
                  <a:pt x="39" y="4"/>
                  <a:pt x="39" y="4"/>
                  <a:pt x="39" y="4"/>
                </a:cubicBezTo>
                <a:cubicBezTo>
                  <a:pt x="30" y="5"/>
                  <a:pt x="23" y="12"/>
                  <a:pt x="23" y="21"/>
                </a:cubicBezTo>
                <a:cubicBezTo>
                  <a:pt x="23" y="51"/>
                  <a:pt x="23" y="51"/>
                  <a:pt x="23" y="51"/>
                </a:cubicBezTo>
                <a:cubicBezTo>
                  <a:pt x="23" y="59"/>
                  <a:pt x="27" y="66"/>
                  <a:pt x="33" y="71"/>
                </a:cubicBezTo>
                <a:cubicBezTo>
                  <a:pt x="99" y="118"/>
                  <a:pt x="99" y="118"/>
                  <a:pt x="99" y="118"/>
                </a:cubicBezTo>
                <a:cubicBezTo>
                  <a:pt x="99" y="118"/>
                  <a:pt x="99" y="118"/>
                  <a:pt x="99" y="118"/>
                </a:cubicBezTo>
                <a:cubicBezTo>
                  <a:pt x="103" y="120"/>
                  <a:pt x="106" y="122"/>
                  <a:pt x="110" y="122"/>
                </a:cubicBezTo>
                <a:cubicBezTo>
                  <a:pt x="113" y="122"/>
                  <a:pt x="116" y="121"/>
                  <a:pt x="119" y="119"/>
                </a:cubicBezTo>
                <a:close/>
                <a:moveTo>
                  <a:pt x="40" y="62"/>
                </a:moveTo>
                <a:cubicBezTo>
                  <a:pt x="40" y="62"/>
                  <a:pt x="40" y="62"/>
                  <a:pt x="40" y="62"/>
                </a:cubicBezTo>
                <a:cubicBezTo>
                  <a:pt x="36" y="59"/>
                  <a:pt x="34" y="55"/>
                  <a:pt x="34" y="51"/>
                </a:cubicBezTo>
                <a:cubicBezTo>
                  <a:pt x="35" y="22"/>
                  <a:pt x="35" y="22"/>
                  <a:pt x="35" y="22"/>
                </a:cubicBezTo>
                <a:cubicBezTo>
                  <a:pt x="35" y="18"/>
                  <a:pt x="37" y="16"/>
                  <a:pt x="40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74" y="14"/>
                  <a:pt x="78" y="16"/>
                  <a:pt x="80" y="19"/>
                </a:cubicBezTo>
                <a:cubicBezTo>
                  <a:pt x="80" y="19"/>
                  <a:pt x="80" y="19"/>
                  <a:pt x="81" y="19"/>
                </a:cubicBezTo>
                <a:cubicBezTo>
                  <a:pt x="129" y="85"/>
                  <a:pt x="129" y="85"/>
                  <a:pt x="129" y="85"/>
                </a:cubicBezTo>
                <a:cubicBezTo>
                  <a:pt x="130" y="87"/>
                  <a:pt x="131" y="90"/>
                  <a:pt x="129" y="92"/>
                </a:cubicBezTo>
                <a:cubicBezTo>
                  <a:pt x="127" y="97"/>
                  <a:pt x="125" y="101"/>
                  <a:pt x="123" y="103"/>
                </a:cubicBezTo>
                <a:cubicBezTo>
                  <a:pt x="121" y="105"/>
                  <a:pt x="118" y="107"/>
                  <a:pt x="114" y="109"/>
                </a:cubicBezTo>
                <a:cubicBezTo>
                  <a:pt x="111" y="111"/>
                  <a:pt x="108" y="111"/>
                  <a:pt x="106" y="109"/>
                </a:cubicBezTo>
                <a:lnTo>
                  <a:pt x="40" y="62"/>
                </a:lnTo>
                <a:close/>
                <a:moveTo>
                  <a:pt x="70" y="70"/>
                </a:moveTo>
                <a:cubicBezTo>
                  <a:pt x="68" y="70"/>
                  <a:pt x="66" y="69"/>
                  <a:pt x="65" y="67"/>
                </a:cubicBezTo>
                <a:cubicBezTo>
                  <a:pt x="64" y="64"/>
                  <a:pt x="65" y="61"/>
                  <a:pt x="68" y="60"/>
                </a:cubicBezTo>
                <a:cubicBezTo>
                  <a:pt x="73" y="57"/>
                  <a:pt x="76" y="53"/>
                  <a:pt x="79" y="48"/>
                </a:cubicBezTo>
                <a:cubicBezTo>
                  <a:pt x="80" y="45"/>
                  <a:pt x="84" y="44"/>
                  <a:pt x="87" y="45"/>
                </a:cubicBezTo>
                <a:cubicBezTo>
                  <a:pt x="89" y="46"/>
                  <a:pt x="91" y="50"/>
                  <a:pt x="89" y="52"/>
                </a:cubicBezTo>
                <a:cubicBezTo>
                  <a:pt x="85" y="60"/>
                  <a:pt x="80" y="66"/>
                  <a:pt x="73" y="70"/>
                </a:cubicBezTo>
                <a:cubicBezTo>
                  <a:pt x="72" y="70"/>
                  <a:pt x="71" y="70"/>
                  <a:pt x="70" y="70"/>
                </a:cubicBezTo>
                <a:close/>
                <a:moveTo>
                  <a:pt x="93" y="83"/>
                </a:moveTo>
                <a:cubicBezTo>
                  <a:pt x="97" y="80"/>
                  <a:pt x="101" y="77"/>
                  <a:pt x="103" y="72"/>
                </a:cubicBezTo>
                <a:cubicBezTo>
                  <a:pt x="104" y="70"/>
                  <a:pt x="103" y="66"/>
                  <a:pt x="100" y="65"/>
                </a:cubicBezTo>
                <a:cubicBezTo>
                  <a:pt x="97" y="64"/>
                  <a:pt x="94" y="65"/>
                  <a:pt x="93" y="68"/>
                </a:cubicBezTo>
                <a:cubicBezTo>
                  <a:pt x="92" y="70"/>
                  <a:pt x="90" y="72"/>
                  <a:pt x="88" y="73"/>
                </a:cubicBezTo>
                <a:cubicBezTo>
                  <a:pt x="85" y="74"/>
                  <a:pt x="84" y="77"/>
                  <a:pt x="85" y="80"/>
                </a:cubicBezTo>
                <a:cubicBezTo>
                  <a:pt x="86" y="82"/>
                  <a:pt x="88" y="83"/>
                  <a:pt x="90" y="83"/>
                </a:cubicBezTo>
                <a:cubicBezTo>
                  <a:pt x="91" y="83"/>
                  <a:pt x="92" y="83"/>
                  <a:pt x="93" y="83"/>
                </a:cubicBezTo>
                <a:close/>
                <a:moveTo>
                  <a:pt x="112" y="97"/>
                </a:moveTo>
                <a:cubicBezTo>
                  <a:pt x="114" y="96"/>
                  <a:pt x="115" y="94"/>
                  <a:pt x="117" y="91"/>
                </a:cubicBezTo>
                <a:cubicBezTo>
                  <a:pt x="119" y="89"/>
                  <a:pt x="118" y="85"/>
                  <a:pt x="115" y="84"/>
                </a:cubicBezTo>
                <a:cubicBezTo>
                  <a:pt x="112" y="82"/>
                  <a:pt x="109" y="83"/>
                  <a:pt x="107" y="85"/>
                </a:cubicBezTo>
                <a:cubicBezTo>
                  <a:pt x="107" y="86"/>
                  <a:pt x="106" y="87"/>
                  <a:pt x="105" y="88"/>
                </a:cubicBezTo>
                <a:cubicBezTo>
                  <a:pt x="103" y="89"/>
                  <a:pt x="102" y="93"/>
                  <a:pt x="104" y="95"/>
                </a:cubicBezTo>
                <a:cubicBezTo>
                  <a:pt x="105" y="97"/>
                  <a:pt x="107" y="98"/>
                  <a:pt x="108" y="98"/>
                </a:cubicBezTo>
                <a:cubicBezTo>
                  <a:pt x="109" y="98"/>
                  <a:pt x="111" y="98"/>
                  <a:pt x="112" y="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64C17D-78AE-BA30-7E03-2C35776F5288}"/>
              </a:ext>
            </a:extLst>
          </p:cNvPr>
          <p:cNvSpPr txBox="1"/>
          <p:nvPr/>
        </p:nvSpPr>
        <p:spPr>
          <a:xfrm>
            <a:off x="4984117" y="1613319"/>
            <a:ext cx="32555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/>
                </a:solidFill>
              </a:rPr>
              <a:t>Integrated </a:t>
            </a:r>
            <a:r>
              <a:rPr lang="en-US" sz="900" b="1" dirty="0">
                <a:solidFill>
                  <a:schemeClr val="tx1"/>
                </a:solidFill>
              </a:rPr>
              <a:t>NASA POWER API</a:t>
            </a:r>
            <a:r>
              <a:rPr lang="en-US" sz="900" dirty="0">
                <a:solidFill>
                  <a:schemeClr val="tx1"/>
                </a:solidFill>
              </a:rPr>
              <a:t> to fetch </a:t>
            </a:r>
            <a:r>
              <a:rPr lang="en-US" sz="900" b="1" dirty="0">
                <a:solidFill>
                  <a:schemeClr val="tx1"/>
                </a:solidFill>
              </a:rPr>
              <a:t>30+ years of historical climate data</a:t>
            </a:r>
            <a:r>
              <a:rPr lang="en-US" b="1" dirty="0">
                <a:solidFill>
                  <a:schemeClr val="tx1"/>
                </a:solidFill>
              </a:rPr>
              <a:t>.</a:t>
            </a:r>
          </a:p>
          <a:p>
            <a:r>
              <a:rPr lang="en-US" sz="900" dirty="0">
                <a:solidFill>
                  <a:schemeClr val="tx1"/>
                </a:solidFill>
              </a:rPr>
              <a:t>🌡️ This gives users meaningful context — “How does this month compare to past averages?” — adding </a:t>
            </a:r>
            <a:r>
              <a:rPr lang="en-US" sz="900" b="1" dirty="0">
                <a:solidFill>
                  <a:schemeClr val="tx1"/>
                </a:solidFill>
              </a:rPr>
              <a:t>climate intelligence</a:t>
            </a:r>
            <a:r>
              <a:rPr lang="en-US" sz="900" dirty="0">
                <a:solidFill>
                  <a:schemeClr val="tx1"/>
                </a:solidFill>
              </a:rPr>
              <a:t> beyond normal forecasts.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5882D4-1D03-A8F4-CDDD-E15D173CD53D}"/>
              </a:ext>
            </a:extLst>
          </p:cNvPr>
          <p:cNvSpPr txBox="1"/>
          <p:nvPr/>
        </p:nvSpPr>
        <p:spPr>
          <a:xfrm>
            <a:off x="1533943" y="1632219"/>
            <a:ext cx="2760132" cy="103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Barlow" panose="00000500000000000000" pitchFamily="2" charset="0"/>
              </a:rPr>
              <a:t>We designed a system where users enter a </a:t>
            </a:r>
            <a:r>
              <a:rPr lang="en-US" sz="1050" b="1" dirty="0">
                <a:solidFill>
                  <a:schemeClr val="tx1"/>
                </a:solidFill>
                <a:latin typeface="Barlow" panose="00000500000000000000" pitchFamily="2" charset="0"/>
              </a:rPr>
              <a:t>city and event date</a:t>
            </a:r>
            <a:r>
              <a:rPr lang="en-US" sz="1050" dirty="0">
                <a:solidFill>
                  <a:schemeClr val="tx1"/>
                </a:solidFill>
                <a:latin typeface="Barlow" panose="00000500000000000000" pitchFamily="2" charset="0"/>
              </a:rPr>
              <a:t>, and instantly get </a:t>
            </a:r>
            <a:r>
              <a:rPr lang="en-US" sz="1050" b="1" dirty="0">
                <a:solidFill>
                  <a:schemeClr val="tx1"/>
                </a:solidFill>
                <a:latin typeface="Barlow" panose="00000500000000000000" pitchFamily="2" charset="0"/>
              </a:rPr>
              <a:t> forecast. </a:t>
            </a:r>
            <a:r>
              <a:rPr lang="en-US" sz="1050" i="1" dirty="0">
                <a:solidFill>
                  <a:schemeClr val="tx1"/>
                </a:solidFill>
                <a:latin typeface="Barlow" panose="00000500000000000000" pitchFamily="2" charset="0"/>
              </a:rPr>
              <a:t>No more scrolling through data — direct answers like “Yes, it might rain 🌧” or “Clear skies ☀.”</a:t>
            </a:r>
            <a:endParaRPr lang="en-US" sz="1050" dirty="0">
              <a:solidFill>
                <a:schemeClr val="tx1"/>
              </a:solidFill>
              <a:latin typeface="Barlow" panose="00000500000000000000" pitchFamily="2" charset="0"/>
            </a:endParaRPr>
          </a:p>
          <a:p>
            <a:endParaRPr lang="en-IN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5EE5AE-0E4F-F2DC-F11C-25C76313FDDE}"/>
              </a:ext>
            </a:extLst>
          </p:cNvPr>
          <p:cNvSpPr txBox="1"/>
          <p:nvPr/>
        </p:nvSpPr>
        <p:spPr>
          <a:xfrm>
            <a:off x="1533943" y="3219116"/>
            <a:ext cx="276013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/>
                </a:solidFill>
              </a:rPr>
              <a:t>Built an </a:t>
            </a:r>
            <a:r>
              <a:rPr lang="en-US" sz="900" b="1" dirty="0">
                <a:solidFill>
                  <a:schemeClr val="tx1"/>
                </a:solidFill>
              </a:rPr>
              <a:t>AI layer</a:t>
            </a:r>
            <a:r>
              <a:rPr lang="en-US" sz="900" dirty="0">
                <a:solidFill>
                  <a:schemeClr val="tx1"/>
                </a:solidFill>
              </a:rPr>
              <a:t> that interprets weather + climate data to provide </a:t>
            </a:r>
            <a:r>
              <a:rPr lang="en-US" sz="900" b="1" dirty="0">
                <a:solidFill>
                  <a:schemeClr val="tx1"/>
                </a:solidFill>
              </a:rPr>
              <a:t>natural language insights</a:t>
            </a:r>
            <a:r>
              <a:rPr lang="en-US" sz="900" dirty="0">
                <a:solidFill>
                  <a:schemeClr val="tx1"/>
                </a:solidFill>
              </a:rPr>
              <a:t> and </a:t>
            </a:r>
            <a:r>
              <a:rPr lang="en-US" sz="900" b="1" dirty="0">
                <a:solidFill>
                  <a:schemeClr val="tx1"/>
                </a:solidFill>
              </a:rPr>
              <a:t>recommendations</a:t>
            </a:r>
            <a:r>
              <a:rPr lang="en-US" sz="900" dirty="0">
                <a:solidFill>
                  <a:schemeClr val="tx1"/>
                </a:solidFill>
              </a:rPr>
              <a:t>.</a:t>
            </a:r>
          </a:p>
          <a:p>
            <a:r>
              <a:rPr lang="en-US" sz="900" dirty="0">
                <a:solidFill>
                  <a:schemeClr val="tx1"/>
                </a:solidFill>
              </a:rPr>
              <a:t>🤖 Example: </a:t>
            </a:r>
            <a:r>
              <a:rPr lang="en-US" sz="900" i="1" dirty="0">
                <a:solidFill>
                  <a:schemeClr val="tx1"/>
                </a:solidFill>
              </a:rPr>
              <a:t>“Rain probability is 70%, historically this month is dry — an unusual pattern linked to climate shifts.”</a:t>
            </a:r>
            <a:endParaRPr lang="en-US" sz="900" dirty="0">
              <a:solidFill>
                <a:schemeClr val="tx1"/>
              </a:solidFill>
            </a:endParaRPr>
          </a:p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B051E0-7AFB-995F-DFF8-B64CA83468BC}"/>
              </a:ext>
            </a:extLst>
          </p:cNvPr>
          <p:cNvSpPr txBox="1"/>
          <p:nvPr/>
        </p:nvSpPr>
        <p:spPr>
          <a:xfrm>
            <a:off x="5048796" y="3219116"/>
            <a:ext cx="3190842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/>
                </a:solidFill>
              </a:rPr>
              <a:t>Introduced a </a:t>
            </a:r>
            <a:r>
              <a:rPr lang="en-US" sz="900" b="1" dirty="0">
                <a:solidFill>
                  <a:schemeClr val="tx1"/>
                </a:solidFill>
              </a:rPr>
              <a:t>Parade Suitability Score (0–100)</a:t>
            </a:r>
            <a:r>
              <a:rPr lang="en-US" sz="900" dirty="0">
                <a:solidFill>
                  <a:schemeClr val="tx1"/>
                </a:solidFill>
              </a:rPr>
              <a:t> by combining forecast + NASA data.</a:t>
            </a:r>
          </a:p>
          <a:p>
            <a:r>
              <a:rPr lang="en-US" sz="900" dirty="0">
                <a:solidFill>
                  <a:schemeClr val="tx1"/>
                </a:solidFill>
              </a:rPr>
              <a:t>🏆 Gives a single, easy-to-understand rating so users can </a:t>
            </a:r>
            <a:r>
              <a:rPr lang="en-US" sz="900" b="1" dirty="0">
                <a:solidFill>
                  <a:schemeClr val="tx1"/>
                </a:solidFill>
              </a:rPr>
              <a:t>decide quickly</a:t>
            </a:r>
            <a:r>
              <a:rPr lang="en-US" sz="900" dirty="0">
                <a:solidFill>
                  <a:schemeClr val="tx1"/>
                </a:solidFill>
              </a:rPr>
              <a:t> — great for event organizers, schools, and local planners.</a:t>
            </a:r>
          </a:p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57A6E8-6092-3B0D-0D7F-176963717F81}"/>
              </a:ext>
            </a:extLst>
          </p:cNvPr>
          <p:cNvSpPr txBox="1"/>
          <p:nvPr/>
        </p:nvSpPr>
        <p:spPr>
          <a:xfrm>
            <a:off x="5016457" y="1048956"/>
            <a:ext cx="2549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tx1"/>
                </a:solidFill>
                <a:latin typeface="+mj-lt"/>
              </a:rPr>
              <a:t>NASA-POWERED HISTORICAL INSIGHTS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/>
              <a:t>Technology Stack &amp; Data Sources</a:t>
            </a:r>
            <a:endParaRPr dirty="0"/>
          </a:p>
        </p:txBody>
      </p:sp>
      <p:sp>
        <p:nvSpPr>
          <p:cNvPr id="1119" name="Google Shape;1119;p36"/>
          <p:cNvSpPr txBox="1">
            <a:spLocks noGrp="1"/>
          </p:cNvSpPr>
          <p:nvPr>
            <p:ph type="subTitle" idx="1"/>
          </p:nvPr>
        </p:nvSpPr>
        <p:spPr>
          <a:xfrm>
            <a:off x="573549" y="1552959"/>
            <a:ext cx="2690442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🧩 </a:t>
            </a:r>
            <a:r>
              <a:rPr lang="en-US" b="1" dirty="0" err="1"/>
              <a:t>Streamlit</a:t>
            </a:r>
            <a:r>
              <a:rPr lang="en-US" b="1" dirty="0"/>
              <a:t> (Python)</a:t>
            </a:r>
            <a:r>
              <a:rPr lang="en-US" dirty="0"/>
              <a:t> — foundation of the app for building a fast, interactive, and intuitive web interface.</a:t>
            </a:r>
            <a:br>
              <a:rPr lang="en-US" dirty="0"/>
            </a:br>
            <a:r>
              <a:rPr lang="en-US" dirty="0"/>
              <a:t>⚡ Enables smooth integration of APIs and dynamic visualization.</a:t>
            </a:r>
            <a:endParaRPr dirty="0"/>
          </a:p>
        </p:txBody>
      </p:sp>
      <p:sp>
        <p:nvSpPr>
          <p:cNvPr id="1120" name="Google Shape;1120;p36"/>
          <p:cNvSpPr txBox="1">
            <a:spLocks noGrp="1"/>
          </p:cNvSpPr>
          <p:nvPr>
            <p:ph type="subTitle" idx="2"/>
          </p:nvPr>
        </p:nvSpPr>
        <p:spPr>
          <a:xfrm>
            <a:off x="3053472" y="1567204"/>
            <a:ext cx="3229441" cy="7900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🌤️ </a:t>
            </a:r>
            <a:r>
              <a:rPr lang="en-US" b="1" dirty="0" err="1"/>
              <a:t>OpenWeatherMap</a:t>
            </a:r>
            <a:r>
              <a:rPr lang="en-US" b="1" dirty="0"/>
              <a:t> API</a:t>
            </a:r>
            <a:r>
              <a:rPr lang="en-US" dirty="0"/>
              <a:t> — real-time and 7-day weather forecasts (temperature, humidity, rain probability).</a:t>
            </a:r>
            <a:br>
              <a:rPr lang="en-US" dirty="0"/>
            </a:br>
            <a:r>
              <a:rPr lang="en-US" dirty="0"/>
              <a:t>🛰️ </a:t>
            </a:r>
            <a:r>
              <a:rPr lang="en-US" b="1" dirty="0"/>
              <a:t>NASA POWER API</a:t>
            </a:r>
            <a:r>
              <a:rPr lang="en-US" dirty="0"/>
              <a:t> — 30+ years of monthly averages for temperature &amp; rainfall, providing long-term climate context.</a:t>
            </a:r>
            <a:endParaRPr dirty="0"/>
          </a:p>
        </p:txBody>
      </p:sp>
      <p:sp>
        <p:nvSpPr>
          <p:cNvPr id="1121" name="Google Shape;1121;p36"/>
          <p:cNvSpPr txBox="1">
            <a:spLocks noGrp="1"/>
          </p:cNvSpPr>
          <p:nvPr>
            <p:ph type="subTitle" idx="3"/>
          </p:nvPr>
        </p:nvSpPr>
        <p:spPr>
          <a:xfrm>
            <a:off x="555151" y="3378065"/>
            <a:ext cx="2690742" cy="1549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We added an </a:t>
            </a:r>
            <a:r>
              <a:rPr lang="en-US" b="1" dirty="0"/>
              <a:t>interactive map</a:t>
            </a:r>
            <a:r>
              <a:rPr lang="en-US" dirty="0"/>
              <a:t> that shows the selected city and its weather details.</a:t>
            </a:r>
            <a:br>
              <a:rPr lang="en-US" dirty="0"/>
            </a:br>
            <a:r>
              <a:rPr lang="en-US" dirty="0"/>
              <a:t>The app also displays </a:t>
            </a:r>
            <a:r>
              <a:rPr lang="en-US" b="1" dirty="0"/>
              <a:t>simple charts</a:t>
            </a:r>
            <a:r>
              <a:rPr lang="en-US" dirty="0"/>
              <a:t> for temperature, rainfall, and trends — making the data easy to </a:t>
            </a:r>
            <a:r>
              <a:rPr lang="en-US" b="1" dirty="0"/>
              <a:t>see and understand</a:t>
            </a:r>
            <a:r>
              <a:rPr lang="en-US" dirty="0"/>
              <a:t> instead of just reading numbers.</a:t>
            </a:r>
            <a:endParaRPr dirty="0"/>
          </a:p>
        </p:txBody>
      </p:sp>
      <p:sp>
        <p:nvSpPr>
          <p:cNvPr id="1122" name="Google Shape;1122;p36"/>
          <p:cNvSpPr txBox="1">
            <a:spLocks noGrp="1"/>
          </p:cNvSpPr>
          <p:nvPr>
            <p:ph type="subTitle" idx="4"/>
          </p:nvPr>
        </p:nvSpPr>
        <p:spPr>
          <a:xfrm>
            <a:off x="3263991" y="3371817"/>
            <a:ext cx="2473386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⚙️ </a:t>
            </a:r>
            <a:r>
              <a:rPr lang="en-US" b="1" dirty="0"/>
              <a:t>Python </a:t>
            </a:r>
          </a:p>
          <a:p>
            <a:pPr marL="0" lvl="0" indent="0"/>
            <a:r>
              <a:rPr lang="en-US" dirty="0"/>
              <a:t>handle data cleaning, calculations, and transformations.</a:t>
            </a:r>
            <a:br>
              <a:rPr lang="en-US" dirty="0"/>
            </a:br>
            <a:r>
              <a:rPr lang="en-US" dirty="0"/>
              <a:t>🧮 Powers custom models like the </a:t>
            </a:r>
            <a:r>
              <a:rPr lang="en-US" b="1" dirty="0"/>
              <a:t>Parade Suitability Score</a:t>
            </a:r>
            <a:r>
              <a:rPr lang="en-US" dirty="0"/>
              <a:t> and </a:t>
            </a:r>
            <a:r>
              <a:rPr lang="en-US" b="1" dirty="0"/>
              <a:t>Climate Change Insight Analysis.</a:t>
            </a:r>
            <a:endParaRPr dirty="0"/>
          </a:p>
        </p:txBody>
      </p:sp>
      <p:sp>
        <p:nvSpPr>
          <p:cNvPr id="1123" name="Google Shape;1123;p36"/>
          <p:cNvSpPr txBox="1">
            <a:spLocks noGrp="1"/>
          </p:cNvSpPr>
          <p:nvPr>
            <p:ph type="subTitle" idx="7"/>
          </p:nvPr>
        </p:nvSpPr>
        <p:spPr>
          <a:xfrm>
            <a:off x="970617" y="935254"/>
            <a:ext cx="18927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1. Core Framework</a:t>
            </a:r>
            <a:endParaRPr dirty="0"/>
          </a:p>
        </p:txBody>
      </p:sp>
      <p:sp>
        <p:nvSpPr>
          <p:cNvPr id="1124" name="Google Shape;1124;p36"/>
          <p:cNvSpPr txBox="1">
            <a:spLocks noGrp="1"/>
          </p:cNvSpPr>
          <p:nvPr>
            <p:ph type="subTitle" idx="8"/>
          </p:nvPr>
        </p:nvSpPr>
        <p:spPr>
          <a:xfrm>
            <a:off x="3706747" y="1017725"/>
            <a:ext cx="18927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2. Weather &amp; Climate APIs</a:t>
            </a:r>
            <a:endParaRPr dirty="0"/>
          </a:p>
        </p:txBody>
      </p:sp>
      <p:sp>
        <p:nvSpPr>
          <p:cNvPr id="1125" name="Google Shape;1125;p36"/>
          <p:cNvSpPr txBox="1">
            <a:spLocks noGrp="1"/>
          </p:cNvSpPr>
          <p:nvPr>
            <p:ph type="subTitle" idx="9"/>
          </p:nvPr>
        </p:nvSpPr>
        <p:spPr>
          <a:xfrm>
            <a:off x="6308051" y="1013334"/>
            <a:ext cx="2576526" cy="6552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it-IT" dirty="0"/>
              <a:t>3. AI &amp; Natural Language Assistant</a:t>
            </a:r>
            <a:endParaRPr dirty="0"/>
          </a:p>
        </p:txBody>
      </p:sp>
      <p:sp>
        <p:nvSpPr>
          <p:cNvPr id="1126" name="Google Shape;1126;p36"/>
          <p:cNvSpPr txBox="1">
            <a:spLocks noGrp="1"/>
          </p:cNvSpPr>
          <p:nvPr>
            <p:ph type="subTitle" idx="5"/>
          </p:nvPr>
        </p:nvSpPr>
        <p:spPr>
          <a:xfrm>
            <a:off x="6194135" y="1616876"/>
            <a:ext cx="2690442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🤖 </a:t>
            </a:r>
            <a:r>
              <a:rPr lang="en-US" b="1" dirty="0"/>
              <a:t>OpenAI / Gemini API</a:t>
            </a:r>
            <a:r>
              <a:rPr lang="en-US" dirty="0"/>
              <a:t> — powers the </a:t>
            </a:r>
            <a:r>
              <a:rPr lang="en-US" b="1" dirty="0"/>
              <a:t>AI Assistant</a:t>
            </a:r>
            <a:r>
              <a:rPr lang="en-US" dirty="0"/>
              <a:t> for conversational weather queries.</a:t>
            </a:r>
            <a:br>
              <a:rPr lang="en-US" dirty="0"/>
            </a:br>
            <a:r>
              <a:rPr lang="en-US" dirty="0"/>
              <a:t>🗣️ Converts raw weather data into </a:t>
            </a:r>
            <a:r>
              <a:rPr lang="en-US" b="1" dirty="0"/>
              <a:t>human-friendly answers</a:t>
            </a:r>
            <a:r>
              <a:rPr lang="en-US" dirty="0"/>
              <a:t> and climate insights.</a:t>
            </a:r>
            <a:endParaRPr dirty="0"/>
          </a:p>
        </p:txBody>
      </p:sp>
      <p:sp>
        <p:nvSpPr>
          <p:cNvPr id="1128" name="Google Shape;1128;p36"/>
          <p:cNvSpPr txBox="1">
            <a:spLocks noGrp="1"/>
          </p:cNvSpPr>
          <p:nvPr>
            <p:ph type="subTitle" idx="13"/>
          </p:nvPr>
        </p:nvSpPr>
        <p:spPr>
          <a:xfrm>
            <a:off x="945503" y="2882213"/>
            <a:ext cx="18927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Mapping &amp; Visualization</a:t>
            </a:r>
            <a:endParaRPr dirty="0"/>
          </a:p>
        </p:txBody>
      </p:sp>
      <p:sp>
        <p:nvSpPr>
          <p:cNvPr id="1129" name="Google Shape;1129;p36"/>
          <p:cNvSpPr txBox="1">
            <a:spLocks noGrp="1"/>
          </p:cNvSpPr>
          <p:nvPr>
            <p:ph type="subTitle" idx="14"/>
          </p:nvPr>
        </p:nvSpPr>
        <p:spPr>
          <a:xfrm>
            <a:off x="3513766" y="3020478"/>
            <a:ext cx="2639680" cy="3780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5. Data Processing </a:t>
            </a:r>
            <a:endParaRPr dirty="0"/>
          </a:p>
        </p:txBody>
      </p:sp>
      <p:sp>
        <p:nvSpPr>
          <p:cNvPr id="1130" name="Google Shape;1130;p36"/>
          <p:cNvSpPr txBox="1">
            <a:spLocks noGrp="1"/>
          </p:cNvSpPr>
          <p:nvPr>
            <p:ph type="subTitle" idx="15"/>
          </p:nvPr>
        </p:nvSpPr>
        <p:spPr>
          <a:xfrm>
            <a:off x="6331915" y="2905334"/>
            <a:ext cx="2420386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fr-FR" dirty="0"/>
              <a:t>6. UI/UX &amp; Frontend Design</a:t>
            </a:r>
            <a:endParaRPr dirty="0"/>
          </a:p>
        </p:txBody>
      </p:sp>
      <p:sp>
        <p:nvSpPr>
          <p:cNvPr id="1131" name="Google Shape;1131;p36"/>
          <p:cNvSpPr/>
          <p:nvPr/>
        </p:nvSpPr>
        <p:spPr>
          <a:xfrm>
            <a:off x="5815000" y="1122296"/>
            <a:ext cx="379135" cy="378031"/>
          </a:xfrm>
          <a:custGeom>
            <a:avLst/>
            <a:gdLst/>
            <a:ahLst/>
            <a:cxnLst/>
            <a:rect l="l" t="t" r="r" b="b"/>
            <a:pathLst>
              <a:path w="145" h="144" extrusionOk="0">
                <a:moveTo>
                  <a:pt x="52" y="144"/>
                </a:moveTo>
                <a:cubicBezTo>
                  <a:pt x="38" y="144"/>
                  <a:pt x="25" y="139"/>
                  <a:pt x="15" y="129"/>
                </a:cubicBezTo>
                <a:cubicBezTo>
                  <a:pt x="6" y="120"/>
                  <a:pt x="0" y="107"/>
                  <a:pt x="0" y="93"/>
                </a:cubicBezTo>
                <a:cubicBezTo>
                  <a:pt x="0" y="85"/>
                  <a:pt x="4" y="75"/>
                  <a:pt x="12" y="62"/>
                </a:cubicBezTo>
                <a:cubicBezTo>
                  <a:pt x="18" y="53"/>
                  <a:pt x="25" y="42"/>
                  <a:pt x="33" y="31"/>
                </a:cubicBezTo>
                <a:cubicBezTo>
                  <a:pt x="41" y="21"/>
                  <a:pt x="56" y="20"/>
                  <a:pt x="66" y="27"/>
                </a:cubicBezTo>
                <a:cubicBezTo>
                  <a:pt x="68" y="29"/>
                  <a:pt x="69" y="33"/>
                  <a:pt x="67" y="35"/>
                </a:cubicBezTo>
                <a:cubicBezTo>
                  <a:pt x="65" y="38"/>
                  <a:pt x="61" y="38"/>
                  <a:pt x="59" y="36"/>
                </a:cubicBezTo>
                <a:cubicBezTo>
                  <a:pt x="54" y="32"/>
                  <a:pt x="46" y="33"/>
                  <a:pt x="42" y="38"/>
                </a:cubicBezTo>
                <a:cubicBezTo>
                  <a:pt x="23" y="63"/>
                  <a:pt x="12" y="83"/>
                  <a:pt x="12" y="93"/>
                </a:cubicBezTo>
                <a:cubicBezTo>
                  <a:pt x="12" y="115"/>
                  <a:pt x="30" y="133"/>
                  <a:pt x="52" y="133"/>
                </a:cubicBezTo>
                <a:cubicBezTo>
                  <a:pt x="72" y="133"/>
                  <a:pt x="90" y="117"/>
                  <a:pt x="91" y="96"/>
                </a:cubicBezTo>
                <a:cubicBezTo>
                  <a:pt x="92" y="93"/>
                  <a:pt x="94" y="91"/>
                  <a:pt x="97" y="91"/>
                </a:cubicBezTo>
                <a:cubicBezTo>
                  <a:pt x="101" y="91"/>
                  <a:pt x="103" y="94"/>
                  <a:pt x="103" y="97"/>
                </a:cubicBezTo>
                <a:cubicBezTo>
                  <a:pt x="102" y="110"/>
                  <a:pt x="96" y="122"/>
                  <a:pt x="86" y="131"/>
                </a:cubicBezTo>
                <a:cubicBezTo>
                  <a:pt x="77" y="140"/>
                  <a:pt x="65" y="144"/>
                  <a:pt x="52" y="144"/>
                </a:cubicBezTo>
                <a:close/>
                <a:moveTo>
                  <a:pt x="145" y="47"/>
                </a:moveTo>
                <a:cubicBezTo>
                  <a:pt x="145" y="38"/>
                  <a:pt x="138" y="24"/>
                  <a:pt x="123" y="6"/>
                </a:cubicBezTo>
                <a:cubicBezTo>
                  <a:pt x="120" y="2"/>
                  <a:pt x="115" y="0"/>
                  <a:pt x="110" y="0"/>
                </a:cubicBezTo>
                <a:cubicBezTo>
                  <a:pt x="105" y="0"/>
                  <a:pt x="100" y="2"/>
                  <a:pt x="97" y="6"/>
                </a:cubicBezTo>
                <a:cubicBezTo>
                  <a:pt x="83" y="24"/>
                  <a:pt x="75" y="38"/>
                  <a:pt x="75" y="47"/>
                </a:cubicBezTo>
                <a:cubicBezTo>
                  <a:pt x="75" y="66"/>
                  <a:pt x="91" y="82"/>
                  <a:pt x="110" y="82"/>
                </a:cubicBezTo>
                <a:cubicBezTo>
                  <a:pt x="129" y="82"/>
                  <a:pt x="145" y="66"/>
                  <a:pt x="145" y="47"/>
                </a:cubicBezTo>
                <a:close/>
                <a:moveTo>
                  <a:pt x="114" y="13"/>
                </a:moveTo>
                <a:cubicBezTo>
                  <a:pt x="126" y="29"/>
                  <a:pt x="134" y="41"/>
                  <a:pt x="134" y="47"/>
                </a:cubicBezTo>
                <a:cubicBezTo>
                  <a:pt x="134" y="60"/>
                  <a:pt x="123" y="71"/>
                  <a:pt x="110" y="71"/>
                </a:cubicBezTo>
                <a:cubicBezTo>
                  <a:pt x="97" y="71"/>
                  <a:pt x="87" y="60"/>
                  <a:pt x="87" y="47"/>
                </a:cubicBezTo>
                <a:cubicBezTo>
                  <a:pt x="87" y="41"/>
                  <a:pt x="94" y="29"/>
                  <a:pt x="106" y="13"/>
                </a:cubicBezTo>
                <a:cubicBezTo>
                  <a:pt x="107" y="12"/>
                  <a:pt x="108" y="11"/>
                  <a:pt x="110" y="11"/>
                </a:cubicBezTo>
                <a:cubicBezTo>
                  <a:pt x="112" y="11"/>
                  <a:pt x="113" y="12"/>
                  <a:pt x="114" y="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2" name="Google Shape;1132;p36"/>
          <p:cNvSpPr/>
          <p:nvPr/>
        </p:nvSpPr>
        <p:spPr>
          <a:xfrm>
            <a:off x="5963879" y="2974024"/>
            <a:ext cx="379135" cy="378031"/>
          </a:xfrm>
          <a:custGeom>
            <a:avLst/>
            <a:gdLst/>
            <a:ahLst/>
            <a:cxnLst/>
            <a:rect l="l" t="t" r="r" b="b"/>
            <a:pathLst>
              <a:path w="145" h="144" extrusionOk="0">
                <a:moveTo>
                  <a:pt x="140" y="141"/>
                </a:moveTo>
                <a:cubicBezTo>
                  <a:pt x="128" y="143"/>
                  <a:pt x="116" y="144"/>
                  <a:pt x="105" y="144"/>
                </a:cubicBezTo>
                <a:cubicBezTo>
                  <a:pt x="90" y="144"/>
                  <a:pt x="78" y="142"/>
                  <a:pt x="67" y="140"/>
                </a:cubicBezTo>
                <a:cubicBezTo>
                  <a:pt x="62" y="139"/>
                  <a:pt x="57" y="138"/>
                  <a:pt x="52" y="137"/>
                </a:cubicBezTo>
                <a:cubicBezTo>
                  <a:pt x="48" y="137"/>
                  <a:pt x="46" y="134"/>
                  <a:pt x="47" y="131"/>
                </a:cubicBezTo>
                <a:cubicBezTo>
                  <a:pt x="47" y="128"/>
                  <a:pt x="50" y="126"/>
                  <a:pt x="53" y="126"/>
                </a:cubicBezTo>
                <a:cubicBezTo>
                  <a:pt x="59" y="127"/>
                  <a:pt x="64" y="128"/>
                  <a:pt x="69" y="129"/>
                </a:cubicBezTo>
                <a:cubicBezTo>
                  <a:pt x="79" y="131"/>
                  <a:pt x="90" y="133"/>
                  <a:pt x="104" y="133"/>
                </a:cubicBezTo>
                <a:cubicBezTo>
                  <a:pt x="115" y="133"/>
                  <a:pt x="126" y="132"/>
                  <a:pt x="138" y="130"/>
                </a:cubicBezTo>
                <a:cubicBezTo>
                  <a:pt x="141" y="129"/>
                  <a:pt x="144" y="131"/>
                  <a:pt x="145" y="134"/>
                </a:cubicBezTo>
                <a:cubicBezTo>
                  <a:pt x="145" y="137"/>
                  <a:pt x="143" y="140"/>
                  <a:pt x="140" y="141"/>
                </a:cubicBezTo>
                <a:close/>
                <a:moveTo>
                  <a:pt x="31" y="88"/>
                </a:moveTo>
                <a:cubicBezTo>
                  <a:pt x="32" y="88"/>
                  <a:pt x="32" y="88"/>
                  <a:pt x="33" y="88"/>
                </a:cubicBezTo>
                <a:cubicBezTo>
                  <a:pt x="35" y="87"/>
                  <a:pt x="38" y="87"/>
                  <a:pt x="40" y="87"/>
                </a:cubicBezTo>
                <a:cubicBezTo>
                  <a:pt x="46" y="87"/>
                  <a:pt x="53" y="88"/>
                  <a:pt x="60" y="90"/>
                </a:cubicBezTo>
                <a:cubicBezTo>
                  <a:pt x="63" y="90"/>
                  <a:pt x="66" y="88"/>
                  <a:pt x="67" y="85"/>
                </a:cubicBezTo>
                <a:cubicBezTo>
                  <a:pt x="68" y="82"/>
                  <a:pt x="66" y="79"/>
                  <a:pt x="63" y="79"/>
                </a:cubicBezTo>
                <a:cubicBezTo>
                  <a:pt x="54" y="77"/>
                  <a:pt x="47" y="76"/>
                  <a:pt x="41" y="76"/>
                </a:cubicBezTo>
                <a:cubicBezTo>
                  <a:pt x="39" y="76"/>
                  <a:pt x="37" y="76"/>
                  <a:pt x="36" y="76"/>
                </a:cubicBezTo>
                <a:cubicBezTo>
                  <a:pt x="36" y="75"/>
                  <a:pt x="36" y="73"/>
                  <a:pt x="36" y="72"/>
                </a:cubicBezTo>
                <a:cubicBezTo>
                  <a:pt x="36" y="56"/>
                  <a:pt x="42" y="41"/>
                  <a:pt x="54" y="29"/>
                </a:cubicBezTo>
                <a:cubicBezTo>
                  <a:pt x="65" y="18"/>
                  <a:pt x="80" y="11"/>
                  <a:pt x="97" y="11"/>
                </a:cubicBezTo>
                <a:cubicBezTo>
                  <a:pt x="97" y="11"/>
                  <a:pt x="97" y="11"/>
                  <a:pt x="97" y="11"/>
                </a:cubicBezTo>
                <a:cubicBezTo>
                  <a:pt x="100" y="11"/>
                  <a:pt x="104" y="12"/>
                  <a:pt x="108" y="12"/>
                </a:cubicBezTo>
                <a:cubicBezTo>
                  <a:pt x="109" y="13"/>
                  <a:pt x="110" y="14"/>
                  <a:pt x="110" y="14"/>
                </a:cubicBezTo>
                <a:cubicBezTo>
                  <a:pt x="110" y="15"/>
                  <a:pt x="110" y="16"/>
                  <a:pt x="109" y="17"/>
                </a:cubicBezTo>
                <a:cubicBezTo>
                  <a:pt x="93" y="31"/>
                  <a:pt x="84" y="51"/>
                  <a:pt x="84" y="72"/>
                </a:cubicBezTo>
                <a:cubicBezTo>
                  <a:pt x="84" y="91"/>
                  <a:pt x="91" y="108"/>
                  <a:pt x="103" y="122"/>
                </a:cubicBezTo>
                <a:cubicBezTo>
                  <a:pt x="104" y="123"/>
                  <a:pt x="106" y="124"/>
                  <a:pt x="107" y="124"/>
                </a:cubicBezTo>
                <a:cubicBezTo>
                  <a:pt x="109" y="124"/>
                  <a:pt x="110" y="123"/>
                  <a:pt x="111" y="122"/>
                </a:cubicBezTo>
                <a:cubicBezTo>
                  <a:pt x="113" y="120"/>
                  <a:pt x="114" y="116"/>
                  <a:pt x="111" y="114"/>
                </a:cubicBezTo>
                <a:cubicBezTo>
                  <a:pt x="101" y="103"/>
                  <a:pt x="95" y="88"/>
                  <a:pt x="95" y="72"/>
                </a:cubicBezTo>
                <a:cubicBezTo>
                  <a:pt x="95" y="54"/>
                  <a:pt x="103" y="37"/>
                  <a:pt x="116" y="26"/>
                </a:cubicBezTo>
                <a:cubicBezTo>
                  <a:pt x="121" y="22"/>
                  <a:pt x="122" y="17"/>
                  <a:pt x="121" y="11"/>
                </a:cubicBezTo>
                <a:cubicBezTo>
                  <a:pt x="120" y="6"/>
                  <a:pt x="115" y="2"/>
                  <a:pt x="110" y="1"/>
                </a:cubicBezTo>
                <a:cubicBezTo>
                  <a:pt x="106" y="0"/>
                  <a:pt x="101" y="0"/>
                  <a:pt x="97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77" y="0"/>
                  <a:pt x="59" y="8"/>
                  <a:pt x="46" y="21"/>
                </a:cubicBezTo>
                <a:cubicBezTo>
                  <a:pt x="32" y="35"/>
                  <a:pt x="24" y="53"/>
                  <a:pt x="24" y="72"/>
                </a:cubicBezTo>
                <a:cubicBezTo>
                  <a:pt x="24" y="75"/>
                  <a:pt x="25" y="79"/>
                  <a:pt x="25" y="83"/>
                </a:cubicBezTo>
                <a:cubicBezTo>
                  <a:pt x="26" y="86"/>
                  <a:pt x="28" y="88"/>
                  <a:pt x="31" y="88"/>
                </a:cubicBezTo>
                <a:close/>
                <a:moveTo>
                  <a:pt x="75" y="116"/>
                </a:moveTo>
                <a:cubicBezTo>
                  <a:pt x="76" y="116"/>
                  <a:pt x="76" y="117"/>
                  <a:pt x="76" y="117"/>
                </a:cubicBezTo>
                <a:cubicBezTo>
                  <a:pt x="79" y="117"/>
                  <a:pt x="81" y="115"/>
                  <a:pt x="82" y="112"/>
                </a:cubicBezTo>
                <a:cubicBezTo>
                  <a:pt x="82" y="109"/>
                  <a:pt x="80" y="106"/>
                  <a:pt x="77" y="105"/>
                </a:cubicBezTo>
                <a:cubicBezTo>
                  <a:pt x="75" y="105"/>
                  <a:pt x="73" y="104"/>
                  <a:pt x="70" y="104"/>
                </a:cubicBezTo>
                <a:cubicBezTo>
                  <a:pt x="61" y="102"/>
                  <a:pt x="52" y="100"/>
                  <a:pt x="41" y="100"/>
                </a:cubicBezTo>
                <a:cubicBezTo>
                  <a:pt x="30" y="100"/>
                  <a:pt x="18" y="101"/>
                  <a:pt x="4" y="105"/>
                </a:cubicBezTo>
                <a:cubicBezTo>
                  <a:pt x="1" y="106"/>
                  <a:pt x="0" y="109"/>
                  <a:pt x="1" y="112"/>
                </a:cubicBezTo>
                <a:cubicBezTo>
                  <a:pt x="1" y="115"/>
                  <a:pt x="5" y="117"/>
                  <a:pt x="8" y="116"/>
                </a:cubicBezTo>
                <a:cubicBezTo>
                  <a:pt x="20" y="113"/>
                  <a:pt x="30" y="111"/>
                  <a:pt x="40" y="111"/>
                </a:cubicBezTo>
                <a:cubicBezTo>
                  <a:pt x="50" y="111"/>
                  <a:pt x="59" y="113"/>
                  <a:pt x="68" y="115"/>
                </a:cubicBezTo>
                <a:cubicBezTo>
                  <a:pt x="70" y="115"/>
                  <a:pt x="73" y="116"/>
                  <a:pt x="75" y="116"/>
                </a:cubicBezTo>
                <a:close/>
                <a:moveTo>
                  <a:pt x="6" y="141"/>
                </a:moveTo>
                <a:cubicBezTo>
                  <a:pt x="4" y="141"/>
                  <a:pt x="1" y="140"/>
                  <a:pt x="1" y="137"/>
                </a:cubicBezTo>
                <a:cubicBezTo>
                  <a:pt x="0" y="134"/>
                  <a:pt x="1" y="131"/>
                  <a:pt x="4" y="130"/>
                </a:cubicBezTo>
                <a:cubicBezTo>
                  <a:pt x="11" y="128"/>
                  <a:pt x="17" y="127"/>
                  <a:pt x="24" y="126"/>
                </a:cubicBezTo>
                <a:cubicBezTo>
                  <a:pt x="27" y="126"/>
                  <a:pt x="30" y="128"/>
                  <a:pt x="30" y="131"/>
                </a:cubicBezTo>
                <a:cubicBezTo>
                  <a:pt x="30" y="134"/>
                  <a:pt x="28" y="137"/>
                  <a:pt x="25" y="137"/>
                </a:cubicBezTo>
                <a:cubicBezTo>
                  <a:pt x="20" y="138"/>
                  <a:pt x="14" y="139"/>
                  <a:pt x="8" y="141"/>
                </a:cubicBezTo>
                <a:cubicBezTo>
                  <a:pt x="7" y="141"/>
                  <a:pt x="7" y="141"/>
                  <a:pt x="6" y="141"/>
                </a:cubicBezTo>
                <a:close/>
                <a:moveTo>
                  <a:pt x="20" y="15"/>
                </a:moveTo>
                <a:cubicBezTo>
                  <a:pt x="20" y="19"/>
                  <a:pt x="23" y="22"/>
                  <a:pt x="27" y="22"/>
                </a:cubicBezTo>
                <a:cubicBezTo>
                  <a:pt x="31" y="22"/>
                  <a:pt x="34" y="19"/>
                  <a:pt x="34" y="15"/>
                </a:cubicBezTo>
                <a:cubicBezTo>
                  <a:pt x="34" y="11"/>
                  <a:pt x="31" y="8"/>
                  <a:pt x="27" y="8"/>
                </a:cubicBezTo>
                <a:cubicBezTo>
                  <a:pt x="23" y="8"/>
                  <a:pt x="20" y="11"/>
                  <a:pt x="20" y="15"/>
                </a:cubicBezTo>
                <a:close/>
                <a:moveTo>
                  <a:pt x="131" y="96"/>
                </a:moveTo>
                <a:cubicBezTo>
                  <a:pt x="131" y="100"/>
                  <a:pt x="134" y="103"/>
                  <a:pt x="138" y="103"/>
                </a:cubicBezTo>
                <a:cubicBezTo>
                  <a:pt x="142" y="103"/>
                  <a:pt x="145" y="100"/>
                  <a:pt x="145" y="96"/>
                </a:cubicBezTo>
                <a:cubicBezTo>
                  <a:pt x="145" y="92"/>
                  <a:pt x="142" y="89"/>
                  <a:pt x="138" y="89"/>
                </a:cubicBezTo>
                <a:cubicBezTo>
                  <a:pt x="134" y="89"/>
                  <a:pt x="131" y="92"/>
                  <a:pt x="131" y="96"/>
                </a:cubicBezTo>
                <a:close/>
                <a:moveTo>
                  <a:pt x="114" y="58"/>
                </a:moveTo>
                <a:cubicBezTo>
                  <a:pt x="114" y="61"/>
                  <a:pt x="118" y="65"/>
                  <a:pt x="121" y="65"/>
                </a:cubicBezTo>
                <a:cubicBezTo>
                  <a:pt x="125" y="65"/>
                  <a:pt x="128" y="61"/>
                  <a:pt x="128" y="58"/>
                </a:cubicBezTo>
                <a:cubicBezTo>
                  <a:pt x="128" y="54"/>
                  <a:pt x="125" y="51"/>
                  <a:pt x="121" y="51"/>
                </a:cubicBezTo>
                <a:cubicBezTo>
                  <a:pt x="118" y="51"/>
                  <a:pt x="114" y="54"/>
                  <a:pt x="114" y="58"/>
                </a:cubicBezTo>
                <a:close/>
                <a:moveTo>
                  <a:pt x="0" y="52"/>
                </a:moveTo>
                <a:cubicBezTo>
                  <a:pt x="0" y="56"/>
                  <a:pt x="4" y="59"/>
                  <a:pt x="7" y="59"/>
                </a:cubicBezTo>
                <a:cubicBezTo>
                  <a:pt x="11" y="59"/>
                  <a:pt x="14" y="56"/>
                  <a:pt x="14" y="52"/>
                </a:cubicBezTo>
                <a:cubicBezTo>
                  <a:pt x="14" y="48"/>
                  <a:pt x="11" y="45"/>
                  <a:pt x="7" y="45"/>
                </a:cubicBezTo>
                <a:cubicBezTo>
                  <a:pt x="4" y="45"/>
                  <a:pt x="0" y="48"/>
                  <a:pt x="0" y="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3" name="Google Shape;1133;p36"/>
          <p:cNvSpPr/>
          <p:nvPr/>
        </p:nvSpPr>
        <p:spPr>
          <a:xfrm>
            <a:off x="3245893" y="1108051"/>
            <a:ext cx="379135" cy="378031"/>
          </a:xfrm>
          <a:custGeom>
            <a:avLst/>
            <a:gdLst/>
            <a:ahLst/>
            <a:cxnLst/>
            <a:rect l="l" t="t" r="r" b="b"/>
            <a:pathLst>
              <a:path w="145" h="144" extrusionOk="0">
                <a:moveTo>
                  <a:pt x="89" y="144"/>
                </a:moveTo>
                <a:cubicBezTo>
                  <a:pt x="6" y="144"/>
                  <a:pt x="6" y="144"/>
                  <a:pt x="6" y="144"/>
                </a:cubicBezTo>
                <a:cubicBezTo>
                  <a:pt x="3" y="144"/>
                  <a:pt x="1" y="142"/>
                  <a:pt x="0" y="139"/>
                </a:cubicBezTo>
                <a:cubicBezTo>
                  <a:pt x="0" y="136"/>
                  <a:pt x="3" y="133"/>
                  <a:pt x="6" y="133"/>
                </a:cubicBezTo>
                <a:cubicBezTo>
                  <a:pt x="89" y="133"/>
                  <a:pt x="89" y="133"/>
                  <a:pt x="89" y="133"/>
                </a:cubicBezTo>
                <a:cubicBezTo>
                  <a:pt x="92" y="133"/>
                  <a:pt x="94" y="132"/>
                  <a:pt x="96" y="130"/>
                </a:cubicBezTo>
                <a:cubicBezTo>
                  <a:pt x="98" y="127"/>
                  <a:pt x="98" y="124"/>
                  <a:pt x="96" y="122"/>
                </a:cubicBezTo>
                <a:cubicBezTo>
                  <a:pt x="43" y="16"/>
                  <a:pt x="43" y="16"/>
                  <a:pt x="43" y="16"/>
                </a:cubicBezTo>
                <a:cubicBezTo>
                  <a:pt x="41" y="13"/>
                  <a:pt x="39" y="11"/>
                  <a:pt x="35" y="11"/>
                </a:cubicBezTo>
                <a:cubicBezTo>
                  <a:pt x="35" y="11"/>
                  <a:pt x="35" y="11"/>
                  <a:pt x="35" y="11"/>
                </a:cubicBezTo>
                <a:cubicBezTo>
                  <a:pt x="32" y="11"/>
                  <a:pt x="30" y="13"/>
                  <a:pt x="28" y="16"/>
                </a:cubicBezTo>
                <a:cubicBezTo>
                  <a:pt x="13" y="46"/>
                  <a:pt x="13" y="46"/>
                  <a:pt x="13" y="46"/>
                </a:cubicBezTo>
                <a:cubicBezTo>
                  <a:pt x="11" y="49"/>
                  <a:pt x="11" y="53"/>
                  <a:pt x="13" y="56"/>
                </a:cubicBezTo>
                <a:cubicBezTo>
                  <a:pt x="21" y="73"/>
                  <a:pt x="21" y="73"/>
                  <a:pt x="21" y="73"/>
                </a:cubicBezTo>
                <a:cubicBezTo>
                  <a:pt x="35" y="47"/>
                  <a:pt x="35" y="47"/>
                  <a:pt x="35" y="47"/>
                </a:cubicBezTo>
                <a:cubicBezTo>
                  <a:pt x="36" y="45"/>
                  <a:pt x="38" y="43"/>
                  <a:pt x="40" y="43"/>
                </a:cubicBezTo>
                <a:cubicBezTo>
                  <a:pt x="42" y="43"/>
                  <a:pt x="44" y="45"/>
                  <a:pt x="45" y="46"/>
                </a:cubicBezTo>
                <a:cubicBezTo>
                  <a:pt x="57" y="68"/>
                  <a:pt x="57" y="68"/>
                  <a:pt x="57" y="68"/>
                </a:cubicBezTo>
                <a:cubicBezTo>
                  <a:pt x="58" y="71"/>
                  <a:pt x="57" y="74"/>
                  <a:pt x="55" y="76"/>
                </a:cubicBezTo>
                <a:cubicBezTo>
                  <a:pt x="52" y="78"/>
                  <a:pt x="48" y="77"/>
                  <a:pt x="47" y="74"/>
                </a:cubicBezTo>
                <a:cubicBezTo>
                  <a:pt x="40" y="61"/>
                  <a:pt x="40" y="61"/>
                  <a:pt x="40" y="61"/>
                </a:cubicBezTo>
                <a:cubicBezTo>
                  <a:pt x="26" y="89"/>
                  <a:pt x="26" y="89"/>
                  <a:pt x="26" y="89"/>
                </a:cubicBezTo>
                <a:cubicBezTo>
                  <a:pt x="25" y="91"/>
                  <a:pt x="23" y="92"/>
                  <a:pt x="21" y="92"/>
                </a:cubicBezTo>
                <a:cubicBezTo>
                  <a:pt x="21" y="92"/>
                  <a:pt x="21" y="92"/>
                  <a:pt x="21" y="92"/>
                </a:cubicBezTo>
                <a:cubicBezTo>
                  <a:pt x="19" y="92"/>
                  <a:pt x="17" y="91"/>
                  <a:pt x="16" y="89"/>
                </a:cubicBezTo>
                <a:cubicBezTo>
                  <a:pt x="3" y="60"/>
                  <a:pt x="3" y="60"/>
                  <a:pt x="3" y="60"/>
                </a:cubicBezTo>
                <a:cubicBezTo>
                  <a:pt x="0" y="54"/>
                  <a:pt x="0" y="47"/>
                  <a:pt x="3" y="41"/>
                </a:cubicBezTo>
                <a:cubicBezTo>
                  <a:pt x="18" y="11"/>
                  <a:pt x="18" y="11"/>
                  <a:pt x="18" y="11"/>
                </a:cubicBezTo>
                <a:cubicBezTo>
                  <a:pt x="21" y="4"/>
                  <a:pt x="28" y="0"/>
                  <a:pt x="35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43" y="0"/>
                  <a:pt x="50" y="4"/>
                  <a:pt x="53" y="11"/>
                </a:cubicBezTo>
                <a:cubicBezTo>
                  <a:pt x="107" y="117"/>
                  <a:pt x="107" y="117"/>
                  <a:pt x="107" y="117"/>
                </a:cubicBezTo>
                <a:cubicBezTo>
                  <a:pt x="110" y="123"/>
                  <a:pt x="109" y="130"/>
                  <a:pt x="106" y="135"/>
                </a:cubicBezTo>
                <a:cubicBezTo>
                  <a:pt x="102" y="141"/>
                  <a:pt x="96" y="144"/>
                  <a:pt x="89" y="144"/>
                </a:cubicBezTo>
                <a:close/>
                <a:moveTo>
                  <a:pt x="138" y="41"/>
                </a:moveTo>
                <a:cubicBezTo>
                  <a:pt x="134" y="41"/>
                  <a:pt x="131" y="44"/>
                  <a:pt x="131" y="48"/>
                </a:cubicBezTo>
                <a:cubicBezTo>
                  <a:pt x="131" y="52"/>
                  <a:pt x="134" y="55"/>
                  <a:pt x="138" y="55"/>
                </a:cubicBezTo>
                <a:cubicBezTo>
                  <a:pt x="142" y="55"/>
                  <a:pt x="145" y="52"/>
                  <a:pt x="145" y="48"/>
                </a:cubicBezTo>
                <a:cubicBezTo>
                  <a:pt x="145" y="44"/>
                  <a:pt x="142" y="41"/>
                  <a:pt x="138" y="41"/>
                </a:cubicBezTo>
                <a:close/>
                <a:moveTo>
                  <a:pt x="112" y="34"/>
                </a:moveTo>
                <a:cubicBezTo>
                  <a:pt x="108" y="34"/>
                  <a:pt x="105" y="37"/>
                  <a:pt x="105" y="41"/>
                </a:cubicBezTo>
                <a:cubicBezTo>
                  <a:pt x="105" y="45"/>
                  <a:pt x="108" y="48"/>
                  <a:pt x="112" y="48"/>
                </a:cubicBezTo>
                <a:cubicBezTo>
                  <a:pt x="116" y="48"/>
                  <a:pt x="119" y="45"/>
                  <a:pt x="119" y="41"/>
                </a:cubicBezTo>
                <a:cubicBezTo>
                  <a:pt x="119" y="37"/>
                  <a:pt x="116" y="34"/>
                  <a:pt x="112" y="34"/>
                </a:cubicBezTo>
                <a:close/>
                <a:moveTo>
                  <a:pt x="138" y="116"/>
                </a:moveTo>
                <a:cubicBezTo>
                  <a:pt x="134" y="116"/>
                  <a:pt x="131" y="119"/>
                  <a:pt x="131" y="123"/>
                </a:cubicBezTo>
                <a:cubicBezTo>
                  <a:pt x="131" y="127"/>
                  <a:pt x="134" y="130"/>
                  <a:pt x="138" y="130"/>
                </a:cubicBezTo>
                <a:cubicBezTo>
                  <a:pt x="142" y="130"/>
                  <a:pt x="145" y="127"/>
                  <a:pt x="145" y="123"/>
                </a:cubicBezTo>
                <a:cubicBezTo>
                  <a:pt x="145" y="119"/>
                  <a:pt x="142" y="116"/>
                  <a:pt x="138" y="116"/>
                </a:cubicBezTo>
                <a:close/>
                <a:moveTo>
                  <a:pt x="125" y="104"/>
                </a:moveTo>
                <a:cubicBezTo>
                  <a:pt x="118" y="104"/>
                  <a:pt x="111" y="100"/>
                  <a:pt x="108" y="94"/>
                </a:cubicBezTo>
                <a:cubicBezTo>
                  <a:pt x="108" y="94"/>
                  <a:pt x="108" y="94"/>
                  <a:pt x="108" y="94"/>
                </a:cubicBezTo>
                <a:cubicBezTo>
                  <a:pt x="90" y="60"/>
                  <a:pt x="90" y="60"/>
                  <a:pt x="90" y="60"/>
                </a:cubicBezTo>
                <a:cubicBezTo>
                  <a:pt x="89" y="57"/>
                  <a:pt x="90" y="54"/>
                  <a:pt x="93" y="52"/>
                </a:cubicBezTo>
                <a:cubicBezTo>
                  <a:pt x="96" y="51"/>
                  <a:pt x="99" y="52"/>
                  <a:pt x="100" y="55"/>
                </a:cubicBezTo>
                <a:cubicBezTo>
                  <a:pt x="118" y="89"/>
                  <a:pt x="118" y="89"/>
                  <a:pt x="118" y="89"/>
                </a:cubicBezTo>
                <a:cubicBezTo>
                  <a:pt x="119" y="91"/>
                  <a:pt x="122" y="93"/>
                  <a:pt x="125" y="93"/>
                </a:cubicBezTo>
                <a:cubicBezTo>
                  <a:pt x="130" y="93"/>
                  <a:pt x="134" y="89"/>
                  <a:pt x="134" y="85"/>
                </a:cubicBezTo>
                <a:cubicBezTo>
                  <a:pt x="134" y="80"/>
                  <a:pt x="130" y="76"/>
                  <a:pt x="125" y="76"/>
                </a:cubicBezTo>
                <a:cubicBezTo>
                  <a:pt x="122" y="76"/>
                  <a:pt x="119" y="74"/>
                  <a:pt x="119" y="71"/>
                </a:cubicBezTo>
                <a:cubicBezTo>
                  <a:pt x="119" y="67"/>
                  <a:pt x="122" y="65"/>
                  <a:pt x="125" y="65"/>
                </a:cubicBezTo>
                <a:cubicBezTo>
                  <a:pt x="136" y="65"/>
                  <a:pt x="145" y="74"/>
                  <a:pt x="145" y="85"/>
                </a:cubicBezTo>
                <a:cubicBezTo>
                  <a:pt x="145" y="96"/>
                  <a:pt x="136" y="104"/>
                  <a:pt x="125" y="104"/>
                </a:cubicBezTo>
                <a:close/>
                <a:moveTo>
                  <a:pt x="89" y="44"/>
                </a:moveTo>
                <a:cubicBezTo>
                  <a:pt x="92" y="43"/>
                  <a:pt x="93" y="39"/>
                  <a:pt x="91" y="37"/>
                </a:cubicBezTo>
                <a:cubicBezTo>
                  <a:pt x="85" y="25"/>
                  <a:pt x="85" y="25"/>
                  <a:pt x="85" y="25"/>
                </a:cubicBezTo>
                <a:cubicBezTo>
                  <a:pt x="84" y="22"/>
                  <a:pt x="81" y="21"/>
                  <a:pt x="78" y="22"/>
                </a:cubicBezTo>
                <a:cubicBezTo>
                  <a:pt x="75" y="24"/>
                  <a:pt x="74" y="27"/>
                  <a:pt x="75" y="30"/>
                </a:cubicBezTo>
                <a:cubicBezTo>
                  <a:pt x="81" y="42"/>
                  <a:pt x="81" y="42"/>
                  <a:pt x="81" y="42"/>
                </a:cubicBezTo>
                <a:cubicBezTo>
                  <a:pt x="82" y="44"/>
                  <a:pt x="84" y="45"/>
                  <a:pt x="86" y="45"/>
                </a:cubicBezTo>
                <a:cubicBezTo>
                  <a:pt x="87" y="45"/>
                  <a:pt x="88" y="45"/>
                  <a:pt x="89" y="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4" name="Google Shape;1134;p36"/>
          <p:cNvSpPr/>
          <p:nvPr/>
        </p:nvSpPr>
        <p:spPr>
          <a:xfrm>
            <a:off x="573119" y="3004377"/>
            <a:ext cx="379135" cy="378031"/>
          </a:xfrm>
          <a:custGeom>
            <a:avLst/>
            <a:gdLst/>
            <a:ahLst/>
            <a:cxnLst/>
            <a:rect l="l" t="t" r="r" b="b"/>
            <a:pathLst>
              <a:path w="145" h="144" extrusionOk="0">
                <a:moveTo>
                  <a:pt x="99" y="129"/>
                </a:moveTo>
                <a:cubicBezTo>
                  <a:pt x="96" y="129"/>
                  <a:pt x="93" y="127"/>
                  <a:pt x="93" y="124"/>
                </a:cubicBezTo>
                <a:cubicBezTo>
                  <a:pt x="93" y="120"/>
                  <a:pt x="96" y="118"/>
                  <a:pt x="99" y="118"/>
                </a:cubicBezTo>
                <a:cubicBezTo>
                  <a:pt x="105" y="118"/>
                  <a:pt x="110" y="113"/>
                  <a:pt x="110" y="107"/>
                </a:cubicBezTo>
                <a:cubicBezTo>
                  <a:pt x="110" y="103"/>
                  <a:pt x="108" y="99"/>
                  <a:pt x="104" y="97"/>
                </a:cubicBezTo>
                <a:cubicBezTo>
                  <a:pt x="102" y="95"/>
                  <a:pt x="100" y="92"/>
                  <a:pt x="101" y="90"/>
                </a:cubicBezTo>
                <a:cubicBezTo>
                  <a:pt x="102" y="88"/>
                  <a:pt x="103" y="86"/>
                  <a:pt x="103" y="84"/>
                </a:cubicBezTo>
                <a:cubicBezTo>
                  <a:pt x="103" y="76"/>
                  <a:pt x="96" y="70"/>
                  <a:pt x="88" y="70"/>
                </a:cubicBezTo>
                <a:cubicBezTo>
                  <a:pt x="88" y="70"/>
                  <a:pt x="86" y="70"/>
                  <a:pt x="86" y="70"/>
                </a:cubicBezTo>
                <a:cubicBezTo>
                  <a:pt x="83" y="70"/>
                  <a:pt x="80" y="68"/>
                  <a:pt x="80" y="65"/>
                </a:cubicBezTo>
                <a:cubicBezTo>
                  <a:pt x="78" y="56"/>
                  <a:pt x="70" y="49"/>
                  <a:pt x="60" y="49"/>
                </a:cubicBezTo>
                <a:cubicBezTo>
                  <a:pt x="50" y="49"/>
                  <a:pt x="41" y="57"/>
                  <a:pt x="41" y="67"/>
                </a:cubicBezTo>
                <a:cubicBezTo>
                  <a:pt x="41" y="69"/>
                  <a:pt x="40" y="70"/>
                  <a:pt x="39" y="71"/>
                </a:cubicBezTo>
                <a:cubicBezTo>
                  <a:pt x="38" y="72"/>
                  <a:pt x="37" y="73"/>
                  <a:pt x="35" y="73"/>
                </a:cubicBezTo>
                <a:cubicBezTo>
                  <a:pt x="35" y="73"/>
                  <a:pt x="34" y="73"/>
                  <a:pt x="34" y="73"/>
                </a:cubicBezTo>
                <a:cubicBezTo>
                  <a:pt x="22" y="73"/>
                  <a:pt x="12" y="83"/>
                  <a:pt x="12" y="95"/>
                </a:cubicBezTo>
                <a:cubicBezTo>
                  <a:pt x="12" y="108"/>
                  <a:pt x="22" y="118"/>
                  <a:pt x="34" y="118"/>
                </a:cubicBezTo>
                <a:cubicBezTo>
                  <a:pt x="37" y="118"/>
                  <a:pt x="40" y="120"/>
                  <a:pt x="40" y="124"/>
                </a:cubicBezTo>
                <a:cubicBezTo>
                  <a:pt x="40" y="127"/>
                  <a:pt x="37" y="129"/>
                  <a:pt x="34" y="129"/>
                </a:cubicBezTo>
                <a:cubicBezTo>
                  <a:pt x="25" y="129"/>
                  <a:pt x="16" y="126"/>
                  <a:pt x="10" y="119"/>
                </a:cubicBezTo>
                <a:cubicBezTo>
                  <a:pt x="4" y="113"/>
                  <a:pt x="0" y="104"/>
                  <a:pt x="0" y="95"/>
                </a:cubicBezTo>
                <a:cubicBezTo>
                  <a:pt x="0" y="78"/>
                  <a:pt x="13" y="64"/>
                  <a:pt x="30" y="62"/>
                </a:cubicBezTo>
                <a:cubicBezTo>
                  <a:pt x="33" y="48"/>
                  <a:pt x="46" y="38"/>
                  <a:pt x="60" y="38"/>
                </a:cubicBezTo>
                <a:cubicBezTo>
                  <a:pt x="68" y="38"/>
                  <a:pt x="75" y="40"/>
                  <a:pt x="80" y="45"/>
                </a:cubicBezTo>
                <a:cubicBezTo>
                  <a:pt x="85" y="49"/>
                  <a:pt x="88" y="53"/>
                  <a:pt x="90" y="58"/>
                </a:cubicBezTo>
                <a:cubicBezTo>
                  <a:pt x="103" y="59"/>
                  <a:pt x="114" y="71"/>
                  <a:pt x="114" y="84"/>
                </a:cubicBezTo>
                <a:cubicBezTo>
                  <a:pt x="114" y="86"/>
                  <a:pt x="114" y="88"/>
                  <a:pt x="113" y="89"/>
                </a:cubicBezTo>
                <a:cubicBezTo>
                  <a:pt x="118" y="94"/>
                  <a:pt x="121" y="100"/>
                  <a:pt x="121" y="107"/>
                </a:cubicBezTo>
                <a:cubicBezTo>
                  <a:pt x="121" y="113"/>
                  <a:pt x="119" y="118"/>
                  <a:pt x="115" y="123"/>
                </a:cubicBezTo>
                <a:cubicBezTo>
                  <a:pt x="111" y="127"/>
                  <a:pt x="105" y="129"/>
                  <a:pt x="99" y="129"/>
                </a:cubicBezTo>
                <a:close/>
                <a:moveTo>
                  <a:pt x="100" y="12"/>
                </a:moveTo>
                <a:cubicBezTo>
                  <a:pt x="100" y="6"/>
                  <a:pt x="100" y="6"/>
                  <a:pt x="100" y="6"/>
                </a:cubicBezTo>
                <a:cubicBezTo>
                  <a:pt x="100" y="3"/>
                  <a:pt x="98" y="0"/>
                  <a:pt x="95" y="0"/>
                </a:cubicBezTo>
                <a:cubicBezTo>
                  <a:pt x="92" y="0"/>
                  <a:pt x="89" y="2"/>
                  <a:pt x="89" y="6"/>
                </a:cubicBezTo>
                <a:cubicBezTo>
                  <a:pt x="89" y="12"/>
                  <a:pt x="89" y="12"/>
                  <a:pt x="89" y="12"/>
                </a:cubicBezTo>
                <a:cubicBezTo>
                  <a:pt x="89" y="15"/>
                  <a:pt x="91" y="18"/>
                  <a:pt x="94" y="18"/>
                </a:cubicBezTo>
                <a:cubicBezTo>
                  <a:pt x="97" y="18"/>
                  <a:pt x="100" y="16"/>
                  <a:pt x="100" y="12"/>
                </a:cubicBezTo>
                <a:close/>
                <a:moveTo>
                  <a:pt x="134" y="46"/>
                </a:moveTo>
                <a:cubicBezTo>
                  <a:pt x="141" y="44"/>
                  <a:pt x="141" y="44"/>
                  <a:pt x="141" y="44"/>
                </a:cubicBezTo>
                <a:cubicBezTo>
                  <a:pt x="144" y="43"/>
                  <a:pt x="145" y="40"/>
                  <a:pt x="145" y="37"/>
                </a:cubicBezTo>
                <a:cubicBezTo>
                  <a:pt x="144" y="34"/>
                  <a:pt x="140" y="32"/>
                  <a:pt x="138" y="33"/>
                </a:cubicBezTo>
                <a:cubicBezTo>
                  <a:pt x="131" y="35"/>
                  <a:pt x="131" y="35"/>
                  <a:pt x="131" y="35"/>
                </a:cubicBezTo>
                <a:cubicBezTo>
                  <a:pt x="128" y="36"/>
                  <a:pt x="126" y="39"/>
                  <a:pt x="127" y="42"/>
                </a:cubicBezTo>
                <a:cubicBezTo>
                  <a:pt x="128" y="44"/>
                  <a:pt x="130" y="46"/>
                  <a:pt x="133" y="46"/>
                </a:cubicBezTo>
                <a:cubicBezTo>
                  <a:pt x="133" y="46"/>
                  <a:pt x="134" y="46"/>
                  <a:pt x="134" y="46"/>
                </a:cubicBezTo>
                <a:close/>
                <a:moveTo>
                  <a:pt x="123" y="24"/>
                </a:moveTo>
                <a:cubicBezTo>
                  <a:pt x="127" y="18"/>
                  <a:pt x="127" y="18"/>
                  <a:pt x="127" y="18"/>
                </a:cubicBezTo>
                <a:cubicBezTo>
                  <a:pt x="129" y="16"/>
                  <a:pt x="128" y="12"/>
                  <a:pt x="126" y="11"/>
                </a:cubicBezTo>
                <a:cubicBezTo>
                  <a:pt x="124" y="9"/>
                  <a:pt x="120" y="9"/>
                  <a:pt x="118" y="11"/>
                </a:cubicBezTo>
                <a:cubicBezTo>
                  <a:pt x="114" y="17"/>
                  <a:pt x="114" y="17"/>
                  <a:pt x="114" y="17"/>
                </a:cubicBezTo>
                <a:cubicBezTo>
                  <a:pt x="112" y="19"/>
                  <a:pt x="112" y="23"/>
                  <a:pt x="115" y="25"/>
                </a:cubicBezTo>
                <a:cubicBezTo>
                  <a:pt x="116" y="26"/>
                  <a:pt x="117" y="26"/>
                  <a:pt x="118" y="26"/>
                </a:cubicBezTo>
                <a:cubicBezTo>
                  <a:pt x="120" y="26"/>
                  <a:pt x="122" y="25"/>
                  <a:pt x="123" y="24"/>
                </a:cubicBezTo>
                <a:close/>
                <a:moveTo>
                  <a:pt x="75" y="24"/>
                </a:moveTo>
                <a:cubicBezTo>
                  <a:pt x="78" y="22"/>
                  <a:pt x="78" y="19"/>
                  <a:pt x="76" y="16"/>
                </a:cubicBezTo>
                <a:cubicBezTo>
                  <a:pt x="72" y="10"/>
                  <a:pt x="72" y="10"/>
                  <a:pt x="72" y="10"/>
                </a:cubicBezTo>
                <a:cubicBezTo>
                  <a:pt x="70" y="8"/>
                  <a:pt x="67" y="7"/>
                  <a:pt x="64" y="9"/>
                </a:cubicBezTo>
                <a:cubicBezTo>
                  <a:pt x="62" y="11"/>
                  <a:pt x="61" y="15"/>
                  <a:pt x="63" y="17"/>
                </a:cubicBezTo>
                <a:cubicBezTo>
                  <a:pt x="67" y="23"/>
                  <a:pt x="67" y="23"/>
                  <a:pt x="67" y="23"/>
                </a:cubicBezTo>
                <a:cubicBezTo>
                  <a:pt x="68" y="24"/>
                  <a:pt x="70" y="25"/>
                  <a:pt x="72" y="25"/>
                </a:cubicBezTo>
                <a:cubicBezTo>
                  <a:pt x="73" y="25"/>
                  <a:pt x="74" y="25"/>
                  <a:pt x="75" y="24"/>
                </a:cubicBezTo>
                <a:close/>
                <a:moveTo>
                  <a:pt x="145" y="68"/>
                </a:moveTo>
                <a:cubicBezTo>
                  <a:pt x="145" y="65"/>
                  <a:pt x="144" y="62"/>
                  <a:pt x="141" y="61"/>
                </a:cubicBezTo>
                <a:cubicBezTo>
                  <a:pt x="134" y="59"/>
                  <a:pt x="134" y="59"/>
                  <a:pt x="134" y="59"/>
                </a:cubicBezTo>
                <a:cubicBezTo>
                  <a:pt x="131" y="58"/>
                  <a:pt x="128" y="59"/>
                  <a:pt x="127" y="62"/>
                </a:cubicBezTo>
                <a:cubicBezTo>
                  <a:pt x="126" y="65"/>
                  <a:pt x="128" y="69"/>
                  <a:pt x="131" y="69"/>
                </a:cubicBezTo>
                <a:cubicBezTo>
                  <a:pt x="138" y="71"/>
                  <a:pt x="138" y="71"/>
                  <a:pt x="138" y="71"/>
                </a:cubicBezTo>
                <a:cubicBezTo>
                  <a:pt x="138" y="72"/>
                  <a:pt x="139" y="72"/>
                  <a:pt x="139" y="72"/>
                </a:cubicBezTo>
                <a:cubicBezTo>
                  <a:pt x="142" y="72"/>
                  <a:pt x="144" y="70"/>
                  <a:pt x="145" y="68"/>
                </a:cubicBezTo>
                <a:close/>
                <a:moveTo>
                  <a:pt x="60" y="144"/>
                </a:moveTo>
                <a:cubicBezTo>
                  <a:pt x="58" y="144"/>
                  <a:pt x="57" y="144"/>
                  <a:pt x="56" y="143"/>
                </a:cubicBezTo>
                <a:cubicBezTo>
                  <a:pt x="53" y="141"/>
                  <a:pt x="53" y="137"/>
                  <a:pt x="56" y="135"/>
                </a:cubicBezTo>
                <a:cubicBezTo>
                  <a:pt x="70" y="121"/>
                  <a:pt x="70" y="121"/>
                  <a:pt x="70" y="121"/>
                </a:cubicBezTo>
                <a:cubicBezTo>
                  <a:pt x="57" y="121"/>
                  <a:pt x="57" y="121"/>
                  <a:pt x="57" y="121"/>
                </a:cubicBezTo>
                <a:cubicBezTo>
                  <a:pt x="53" y="121"/>
                  <a:pt x="49" y="118"/>
                  <a:pt x="48" y="114"/>
                </a:cubicBezTo>
                <a:cubicBezTo>
                  <a:pt x="46" y="110"/>
                  <a:pt x="47" y="106"/>
                  <a:pt x="50" y="103"/>
                </a:cubicBezTo>
                <a:cubicBezTo>
                  <a:pt x="66" y="87"/>
                  <a:pt x="66" y="87"/>
                  <a:pt x="66" y="87"/>
                </a:cubicBezTo>
                <a:cubicBezTo>
                  <a:pt x="69" y="85"/>
                  <a:pt x="72" y="85"/>
                  <a:pt x="74" y="87"/>
                </a:cubicBezTo>
                <a:cubicBezTo>
                  <a:pt x="77" y="89"/>
                  <a:pt x="77" y="93"/>
                  <a:pt x="74" y="95"/>
                </a:cubicBezTo>
                <a:cubicBezTo>
                  <a:pt x="59" y="109"/>
                  <a:pt x="59" y="109"/>
                  <a:pt x="59" y="109"/>
                </a:cubicBezTo>
                <a:cubicBezTo>
                  <a:pt x="72" y="109"/>
                  <a:pt x="72" y="109"/>
                  <a:pt x="72" y="109"/>
                </a:cubicBezTo>
                <a:cubicBezTo>
                  <a:pt x="76" y="109"/>
                  <a:pt x="80" y="112"/>
                  <a:pt x="82" y="116"/>
                </a:cubicBezTo>
                <a:cubicBezTo>
                  <a:pt x="83" y="120"/>
                  <a:pt x="82" y="125"/>
                  <a:pt x="79" y="128"/>
                </a:cubicBezTo>
                <a:cubicBezTo>
                  <a:pt x="64" y="143"/>
                  <a:pt x="64" y="143"/>
                  <a:pt x="64" y="143"/>
                </a:cubicBezTo>
                <a:cubicBezTo>
                  <a:pt x="62" y="144"/>
                  <a:pt x="61" y="144"/>
                  <a:pt x="60" y="144"/>
                </a:cubicBezTo>
                <a:close/>
                <a:moveTo>
                  <a:pt x="121" y="53"/>
                </a:moveTo>
                <a:cubicBezTo>
                  <a:pt x="121" y="46"/>
                  <a:pt x="118" y="39"/>
                  <a:pt x="113" y="34"/>
                </a:cubicBezTo>
                <a:cubicBezTo>
                  <a:pt x="108" y="29"/>
                  <a:pt x="101" y="27"/>
                  <a:pt x="95" y="27"/>
                </a:cubicBezTo>
                <a:cubicBezTo>
                  <a:pt x="91" y="27"/>
                  <a:pt x="89" y="27"/>
                  <a:pt x="87" y="28"/>
                </a:cubicBezTo>
                <a:cubicBezTo>
                  <a:pt x="84" y="29"/>
                  <a:pt x="82" y="32"/>
                  <a:pt x="83" y="35"/>
                </a:cubicBezTo>
                <a:cubicBezTo>
                  <a:pt x="84" y="38"/>
                  <a:pt x="87" y="39"/>
                  <a:pt x="90" y="38"/>
                </a:cubicBezTo>
                <a:cubicBezTo>
                  <a:pt x="91" y="38"/>
                  <a:pt x="93" y="38"/>
                  <a:pt x="95" y="38"/>
                </a:cubicBezTo>
                <a:cubicBezTo>
                  <a:pt x="103" y="38"/>
                  <a:pt x="109" y="45"/>
                  <a:pt x="109" y="53"/>
                </a:cubicBezTo>
                <a:cubicBezTo>
                  <a:pt x="109" y="56"/>
                  <a:pt x="112" y="58"/>
                  <a:pt x="115" y="58"/>
                </a:cubicBezTo>
                <a:cubicBezTo>
                  <a:pt x="118" y="58"/>
                  <a:pt x="121" y="56"/>
                  <a:pt x="121" y="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5" name="Google Shape;1135;p36"/>
          <p:cNvSpPr/>
          <p:nvPr/>
        </p:nvSpPr>
        <p:spPr>
          <a:xfrm>
            <a:off x="3175887" y="3022005"/>
            <a:ext cx="378705" cy="376504"/>
          </a:xfrm>
          <a:custGeom>
            <a:avLst/>
            <a:gdLst/>
            <a:ahLst/>
            <a:cxnLst/>
            <a:rect l="l" t="t" r="r" b="b"/>
            <a:pathLst>
              <a:path w="145" h="144" extrusionOk="0">
                <a:moveTo>
                  <a:pt x="27" y="109"/>
                </a:moveTo>
                <a:cubicBezTo>
                  <a:pt x="12" y="109"/>
                  <a:pt x="0" y="97"/>
                  <a:pt x="0" y="83"/>
                </a:cubicBezTo>
                <a:cubicBezTo>
                  <a:pt x="0" y="75"/>
                  <a:pt x="4" y="67"/>
                  <a:pt x="10" y="62"/>
                </a:cubicBezTo>
                <a:cubicBezTo>
                  <a:pt x="10" y="60"/>
                  <a:pt x="10" y="58"/>
                  <a:pt x="10" y="56"/>
                </a:cubicBezTo>
                <a:cubicBezTo>
                  <a:pt x="10" y="39"/>
                  <a:pt x="23" y="26"/>
                  <a:pt x="39" y="25"/>
                </a:cubicBezTo>
                <a:cubicBezTo>
                  <a:pt x="41" y="19"/>
                  <a:pt x="44" y="13"/>
                  <a:pt x="50" y="9"/>
                </a:cubicBezTo>
                <a:cubicBezTo>
                  <a:pt x="56" y="3"/>
                  <a:pt x="65" y="0"/>
                  <a:pt x="73" y="0"/>
                </a:cubicBezTo>
                <a:cubicBezTo>
                  <a:pt x="83" y="0"/>
                  <a:pt x="91" y="4"/>
                  <a:pt x="98" y="10"/>
                </a:cubicBezTo>
                <a:cubicBezTo>
                  <a:pt x="104" y="15"/>
                  <a:pt x="107" y="22"/>
                  <a:pt x="109" y="30"/>
                </a:cubicBezTo>
                <a:cubicBezTo>
                  <a:pt x="129" y="31"/>
                  <a:pt x="145" y="48"/>
                  <a:pt x="145" y="69"/>
                </a:cubicBezTo>
                <a:cubicBezTo>
                  <a:pt x="145" y="87"/>
                  <a:pt x="133" y="103"/>
                  <a:pt x="116" y="108"/>
                </a:cubicBezTo>
                <a:cubicBezTo>
                  <a:pt x="113" y="108"/>
                  <a:pt x="109" y="107"/>
                  <a:pt x="109" y="104"/>
                </a:cubicBezTo>
                <a:cubicBezTo>
                  <a:pt x="108" y="101"/>
                  <a:pt x="110" y="97"/>
                  <a:pt x="113" y="97"/>
                </a:cubicBezTo>
                <a:cubicBezTo>
                  <a:pt x="125" y="93"/>
                  <a:pt x="134" y="82"/>
                  <a:pt x="134" y="69"/>
                </a:cubicBezTo>
                <a:cubicBezTo>
                  <a:pt x="134" y="53"/>
                  <a:pt x="121" y="41"/>
                  <a:pt x="105" y="41"/>
                </a:cubicBezTo>
                <a:cubicBezTo>
                  <a:pt x="105" y="41"/>
                  <a:pt x="104" y="41"/>
                  <a:pt x="104" y="41"/>
                </a:cubicBezTo>
                <a:cubicBezTo>
                  <a:pt x="102" y="41"/>
                  <a:pt x="101" y="40"/>
                  <a:pt x="100" y="39"/>
                </a:cubicBezTo>
                <a:cubicBezTo>
                  <a:pt x="99" y="38"/>
                  <a:pt x="98" y="37"/>
                  <a:pt x="98" y="35"/>
                </a:cubicBezTo>
                <a:cubicBezTo>
                  <a:pt x="97" y="22"/>
                  <a:pt x="87" y="11"/>
                  <a:pt x="73" y="11"/>
                </a:cubicBezTo>
                <a:cubicBezTo>
                  <a:pt x="61" y="11"/>
                  <a:pt x="51" y="20"/>
                  <a:pt x="49" y="32"/>
                </a:cubicBezTo>
                <a:cubicBezTo>
                  <a:pt x="48" y="35"/>
                  <a:pt x="45" y="37"/>
                  <a:pt x="42" y="37"/>
                </a:cubicBezTo>
                <a:cubicBezTo>
                  <a:pt x="42" y="37"/>
                  <a:pt x="41" y="37"/>
                  <a:pt x="40" y="37"/>
                </a:cubicBezTo>
                <a:cubicBezTo>
                  <a:pt x="30" y="37"/>
                  <a:pt x="21" y="45"/>
                  <a:pt x="21" y="56"/>
                </a:cubicBezTo>
                <a:cubicBezTo>
                  <a:pt x="21" y="58"/>
                  <a:pt x="21" y="60"/>
                  <a:pt x="22" y="63"/>
                </a:cubicBezTo>
                <a:cubicBezTo>
                  <a:pt x="23" y="65"/>
                  <a:pt x="22" y="68"/>
                  <a:pt x="20" y="70"/>
                </a:cubicBezTo>
                <a:cubicBezTo>
                  <a:pt x="15" y="72"/>
                  <a:pt x="12" y="77"/>
                  <a:pt x="12" y="83"/>
                </a:cubicBezTo>
                <a:cubicBezTo>
                  <a:pt x="12" y="91"/>
                  <a:pt x="18" y="98"/>
                  <a:pt x="27" y="98"/>
                </a:cubicBezTo>
                <a:cubicBezTo>
                  <a:pt x="30" y="98"/>
                  <a:pt x="32" y="100"/>
                  <a:pt x="32" y="103"/>
                </a:cubicBezTo>
                <a:cubicBezTo>
                  <a:pt x="32" y="106"/>
                  <a:pt x="30" y="109"/>
                  <a:pt x="27" y="109"/>
                </a:cubicBezTo>
                <a:close/>
                <a:moveTo>
                  <a:pt x="99" y="139"/>
                </a:moveTo>
                <a:cubicBezTo>
                  <a:pt x="99" y="94"/>
                  <a:pt x="99" y="94"/>
                  <a:pt x="99" y="94"/>
                </a:cubicBezTo>
                <a:cubicBezTo>
                  <a:pt x="99" y="91"/>
                  <a:pt x="97" y="88"/>
                  <a:pt x="94" y="88"/>
                </a:cubicBezTo>
                <a:cubicBezTo>
                  <a:pt x="91" y="88"/>
                  <a:pt x="88" y="91"/>
                  <a:pt x="88" y="94"/>
                </a:cubicBezTo>
                <a:cubicBezTo>
                  <a:pt x="88" y="139"/>
                  <a:pt x="88" y="139"/>
                  <a:pt x="88" y="139"/>
                </a:cubicBezTo>
                <a:cubicBezTo>
                  <a:pt x="88" y="142"/>
                  <a:pt x="91" y="144"/>
                  <a:pt x="94" y="144"/>
                </a:cubicBezTo>
                <a:cubicBezTo>
                  <a:pt x="97" y="144"/>
                  <a:pt x="99" y="142"/>
                  <a:pt x="99" y="139"/>
                </a:cubicBezTo>
                <a:close/>
                <a:moveTo>
                  <a:pt x="71" y="127"/>
                </a:moveTo>
                <a:cubicBezTo>
                  <a:pt x="68" y="127"/>
                  <a:pt x="66" y="124"/>
                  <a:pt x="66" y="121"/>
                </a:cubicBezTo>
                <a:cubicBezTo>
                  <a:pt x="66" y="76"/>
                  <a:pt x="66" y="76"/>
                  <a:pt x="66" y="76"/>
                </a:cubicBezTo>
                <a:cubicBezTo>
                  <a:pt x="66" y="73"/>
                  <a:pt x="68" y="71"/>
                  <a:pt x="71" y="71"/>
                </a:cubicBezTo>
                <a:cubicBezTo>
                  <a:pt x="74" y="71"/>
                  <a:pt x="77" y="73"/>
                  <a:pt x="77" y="76"/>
                </a:cubicBezTo>
                <a:cubicBezTo>
                  <a:pt x="77" y="121"/>
                  <a:pt x="77" y="121"/>
                  <a:pt x="77" y="121"/>
                </a:cubicBezTo>
                <a:cubicBezTo>
                  <a:pt x="77" y="124"/>
                  <a:pt x="74" y="127"/>
                  <a:pt x="71" y="127"/>
                </a:cubicBezTo>
                <a:close/>
                <a:moveTo>
                  <a:pt x="49" y="144"/>
                </a:moveTo>
                <a:cubicBezTo>
                  <a:pt x="45" y="144"/>
                  <a:pt x="43" y="142"/>
                  <a:pt x="43" y="139"/>
                </a:cubicBezTo>
                <a:cubicBezTo>
                  <a:pt x="43" y="94"/>
                  <a:pt x="43" y="94"/>
                  <a:pt x="43" y="94"/>
                </a:cubicBezTo>
                <a:cubicBezTo>
                  <a:pt x="43" y="91"/>
                  <a:pt x="45" y="88"/>
                  <a:pt x="49" y="88"/>
                </a:cubicBezTo>
                <a:cubicBezTo>
                  <a:pt x="52" y="88"/>
                  <a:pt x="54" y="91"/>
                  <a:pt x="54" y="94"/>
                </a:cubicBezTo>
                <a:cubicBezTo>
                  <a:pt x="54" y="139"/>
                  <a:pt x="54" y="139"/>
                  <a:pt x="54" y="139"/>
                </a:cubicBezTo>
                <a:cubicBezTo>
                  <a:pt x="54" y="142"/>
                  <a:pt x="52" y="144"/>
                  <a:pt x="49" y="1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6" name="Google Shape;1136;p36"/>
          <p:cNvSpPr/>
          <p:nvPr/>
        </p:nvSpPr>
        <p:spPr>
          <a:xfrm>
            <a:off x="573549" y="1124430"/>
            <a:ext cx="378705" cy="379807"/>
          </a:xfrm>
          <a:custGeom>
            <a:avLst/>
            <a:gdLst/>
            <a:ahLst/>
            <a:cxnLst/>
            <a:rect l="l" t="t" r="r" b="b"/>
            <a:pathLst>
              <a:path w="145" h="145" extrusionOk="0">
                <a:moveTo>
                  <a:pt x="139" y="78"/>
                </a:moveTo>
                <a:cubicBezTo>
                  <a:pt x="134" y="78"/>
                  <a:pt x="134" y="78"/>
                  <a:pt x="134" y="78"/>
                </a:cubicBezTo>
                <a:cubicBezTo>
                  <a:pt x="131" y="78"/>
                  <a:pt x="128" y="76"/>
                  <a:pt x="128" y="73"/>
                </a:cubicBezTo>
                <a:cubicBezTo>
                  <a:pt x="128" y="69"/>
                  <a:pt x="130" y="67"/>
                  <a:pt x="134" y="67"/>
                </a:cubicBezTo>
                <a:cubicBezTo>
                  <a:pt x="139" y="67"/>
                  <a:pt x="139" y="67"/>
                  <a:pt x="139" y="67"/>
                </a:cubicBezTo>
                <a:cubicBezTo>
                  <a:pt x="142" y="67"/>
                  <a:pt x="145" y="69"/>
                  <a:pt x="145" y="72"/>
                </a:cubicBezTo>
                <a:cubicBezTo>
                  <a:pt x="145" y="75"/>
                  <a:pt x="142" y="78"/>
                  <a:pt x="139" y="78"/>
                </a:cubicBezTo>
                <a:close/>
                <a:moveTo>
                  <a:pt x="12" y="67"/>
                </a:moveTo>
                <a:cubicBezTo>
                  <a:pt x="6" y="67"/>
                  <a:pt x="6" y="67"/>
                  <a:pt x="6" y="67"/>
                </a:cubicBezTo>
                <a:cubicBezTo>
                  <a:pt x="3" y="67"/>
                  <a:pt x="1" y="69"/>
                  <a:pt x="0" y="72"/>
                </a:cubicBezTo>
                <a:cubicBezTo>
                  <a:pt x="0" y="75"/>
                  <a:pt x="3" y="78"/>
                  <a:pt x="6" y="78"/>
                </a:cubicBezTo>
                <a:cubicBezTo>
                  <a:pt x="12" y="78"/>
                  <a:pt x="12" y="78"/>
                  <a:pt x="12" y="78"/>
                </a:cubicBezTo>
                <a:cubicBezTo>
                  <a:pt x="15" y="78"/>
                  <a:pt x="18" y="75"/>
                  <a:pt x="17" y="72"/>
                </a:cubicBezTo>
                <a:cubicBezTo>
                  <a:pt x="17" y="69"/>
                  <a:pt x="14" y="67"/>
                  <a:pt x="12" y="67"/>
                </a:cubicBezTo>
                <a:close/>
                <a:moveTo>
                  <a:pt x="45" y="24"/>
                </a:moveTo>
                <a:cubicBezTo>
                  <a:pt x="48" y="23"/>
                  <a:pt x="49" y="19"/>
                  <a:pt x="47" y="17"/>
                </a:cubicBezTo>
                <a:cubicBezTo>
                  <a:pt x="44" y="12"/>
                  <a:pt x="44" y="12"/>
                  <a:pt x="44" y="12"/>
                </a:cubicBezTo>
                <a:cubicBezTo>
                  <a:pt x="43" y="9"/>
                  <a:pt x="39" y="8"/>
                  <a:pt x="36" y="10"/>
                </a:cubicBezTo>
                <a:cubicBezTo>
                  <a:pt x="34" y="11"/>
                  <a:pt x="33" y="15"/>
                  <a:pt x="34" y="17"/>
                </a:cubicBezTo>
                <a:cubicBezTo>
                  <a:pt x="37" y="22"/>
                  <a:pt x="37" y="22"/>
                  <a:pt x="37" y="22"/>
                </a:cubicBezTo>
                <a:cubicBezTo>
                  <a:pt x="38" y="24"/>
                  <a:pt x="40" y="25"/>
                  <a:pt x="42" y="25"/>
                </a:cubicBezTo>
                <a:cubicBezTo>
                  <a:pt x="43" y="25"/>
                  <a:pt x="44" y="25"/>
                  <a:pt x="45" y="24"/>
                </a:cubicBezTo>
                <a:close/>
                <a:moveTo>
                  <a:pt x="135" y="108"/>
                </a:moveTo>
                <a:cubicBezTo>
                  <a:pt x="137" y="105"/>
                  <a:pt x="136" y="102"/>
                  <a:pt x="133" y="100"/>
                </a:cubicBezTo>
                <a:cubicBezTo>
                  <a:pt x="128" y="97"/>
                  <a:pt x="128" y="97"/>
                  <a:pt x="128" y="97"/>
                </a:cubicBezTo>
                <a:cubicBezTo>
                  <a:pt x="126" y="96"/>
                  <a:pt x="122" y="97"/>
                  <a:pt x="121" y="99"/>
                </a:cubicBezTo>
                <a:cubicBezTo>
                  <a:pt x="119" y="102"/>
                  <a:pt x="120" y="106"/>
                  <a:pt x="123" y="107"/>
                </a:cubicBezTo>
                <a:cubicBezTo>
                  <a:pt x="128" y="110"/>
                  <a:pt x="128" y="110"/>
                  <a:pt x="128" y="110"/>
                </a:cubicBezTo>
                <a:cubicBezTo>
                  <a:pt x="129" y="110"/>
                  <a:pt x="130" y="111"/>
                  <a:pt x="131" y="111"/>
                </a:cubicBezTo>
                <a:cubicBezTo>
                  <a:pt x="133" y="111"/>
                  <a:pt x="134" y="110"/>
                  <a:pt x="135" y="108"/>
                </a:cubicBezTo>
                <a:close/>
                <a:moveTo>
                  <a:pt x="24" y="45"/>
                </a:moveTo>
                <a:cubicBezTo>
                  <a:pt x="26" y="42"/>
                  <a:pt x="25" y="39"/>
                  <a:pt x="22" y="37"/>
                </a:cubicBezTo>
                <a:cubicBezTo>
                  <a:pt x="17" y="35"/>
                  <a:pt x="17" y="35"/>
                  <a:pt x="17" y="35"/>
                </a:cubicBezTo>
                <a:cubicBezTo>
                  <a:pt x="15" y="33"/>
                  <a:pt x="11" y="34"/>
                  <a:pt x="10" y="37"/>
                </a:cubicBezTo>
                <a:cubicBezTo>
                  <a:pt x="8" y="40"/>
                  <a:pt x="9" y="43"/>
                  <a:pt x="12" y="44"/>
                </a:cubicBezTo>
                <a:cubicBezTo>
                  <a:pt x="17" y="47"/>
                  <a:pt x="17" y="47"/>
                  <a:pt x="17" y="47"/>
                </a:cubicBezTo>
                <a:cubicBezTo>
                  <a:pt x="18" y="48"/>
                  <a:pt x="19" y="48"/>
                  <a:pt x="19" y="48"/>
                </a:cubicBezTo>
                <a:cubicBezTo>
                  <a:pt x="21" y="48"/>
                  <a:pt x="23" y="47"/>
                  <a:pt x="24" y="45"/>
                </a:cubicBezTo>
                <a:close/>
                <a:moveTo>
                  <a:pt x="78" y="11"/>
                </a:moveTo>
                <a:cubicBezTo>
                  <a:pt x="78" y="6"/>
                  <a:pt x="78" y="6"/>
                  <a:pt x="78" y="6"/>
                </a:cubicBezTo>
                <a:cubicBezTo>
                  <a:pt x="78" y="3"/>
                  <a:pt x="75" y="0"/>
                  <a:pt x="72" y="0"/>
                </a:cubicBezTo>
                <a:cubicBezTo>
                  <a:pt x="69" y="0"/>
                  <a:pt x="66" y="2"/>
                  <a:pt x="66" y="6"/>
                </a:cubicBezTo>
                <a:cubicBezTo>
                  <a:pt x="66" y="11"/>
                  <a:pt x="66" y="11"/>
                  <a:pt x="66" y="11"/>
                </a:cubicBezTo>
                <a:cubicBezTo>
                  <a:pt x="66" y="14"/>
                  <a:pt x="68" y="17"/>
                  <a:pt x="71" y="17"/>
                </a:cubicBezTo>
                <a:cubicBezTo>
                  <a:pt x="75" y="17"/>
                  <a:pt x="78" y="15"/>
                  <a:pt x="78" y="11"/>
                </a:cubicBezTo>
                <a:close/>
                <a:moveTo>
                  <a:pt x="17" y="109"/>
                </a:moveTo>
                <a:cubicBezTo>
                  <a:pt x="22" y="107"/>
                  <a:pt x="22" y="107"/>
                  <a:pt x="22" y="107"/>
                </a:cubicBezTo>
                <a:cubicBezTo>
                  <a:pt x="25" y="105"/>
                  <a:pt x="26" y="102"/>
                  <a:pt x="24" y="99"/>
                </a:cubicBezTo>
                <a:cubicBezTo>
                  <a:pt x="23" y="96"/>
                  <a:pt x="19" y="95"/>
                  <a:pt x="17" y="97"/>
                </a:cubicBezTo>
                <a:cubicBezTo>
                  <a:pt x="12" y="100"/>
                  <a:pt x="12" y="100"/>
                  <a:pt x="12" y="100"/>
                </a:cubicBezTo>
                <a:cubicBezTo>
                  <a:pt x="9" y="101"/>
                  <a:pt x="8" y="105"/>
                  <a:pt x="9" y="107"/>
                </a:cubicBezTo>
                <a:cubicBezTo>
                  <a:pt x="10" y="109"/>
                  <a:pt x="12" y="110"/>
                  <a:pt x="14" y="110"/>
                </a:cubicBezTo>
                <a:cubicBezTo>
                  <a:pt x="15" y="110"/>
                  <a:pt x="16" y="110"/>
                  <a:pt x="17" y="109"/>
                </a:cubicBezTo>
                <a:close/>
                <a:moveTo>
                  <a:pt x="110" y="134"/>
                </a:moveTo>
                <a:cubicBezTo>
                  <a:pt x="113" y="132"/>
                  <a:pt x="114" y="129"/>
                  <a:pt x="112" y="126"/>
                </a:cubicBezTo>
                <a:cubicBezTo>
                  <a:pt x="109" y="121"/>
                  <a:pt x="109" y="121"/>
                  <a:pt x="109" y="121"/>
                </a:cubicBezTo>
                <a:cubicBezTo>
                  <a:pt x="108" y="119"/>
                  <a:pt x="104" y="118"/>
                  <a:pt x="101" y="119"/>
                </a:cubicBezTo>
                <a:cubicBezTo>
                  <a:pt x="99" y="121"/>
                  <a:pt x="98" y="125"/>
                  <a:pt x="100" y="127"/>
                </a:cubicBezTo>
                <a:cubicBezTo>
                  <a:pt x="103" y="132"/>
                  <a:pt x="103" y="132"/>
                  <a:pt x="103" y="132"/>
                </a:cubicBezTo>
                <a:cubicBezTo>
                  <a:pt x="104" y="134"/>
                  <a:pt x="105" y="135"/>
                  <a:pt x="107" y="135"/>
                </a:cubicBezTo>
                <a:cubicBezTo>
                  <a:pt x="108" y="135"/>
                  <a:pt x="109" y="134"/>
                  <a:pt x="110" y="134"/>
                </a:cubicBezTo>
                <a:close/>
                <a:moveTo>
                  <a:pt x="44" y="133"/>
                </a:moveTo>
                <a:cubicBezTo>
                  <a:pt x="47" y="128"/>
                  <a:pt x="47" y="128"/>
                  <a:pt x="47" y="128"/>
                </a:cubicBezTo>
                <a:cubicBezTo>
                  <a:pt x="49" y="125"/>
                  <a:pt x="48" y="122"/>
                  <a:pt x="45" y="120"/>
                </a:cubicBezTo>
                <a:cubicBezTo>
                  <a:pt x="42" y="119"/>
                  <a:pt x="39" y="119"/>
                  <a:pt x="37" y="122"/>
                </a:cubicBezTo>
                <a:cubicBezTo>
                  <a:pt x="34" y="127"/>
                  <a:pt x="34" y="127"/>
                  <a:pt x="34" y="127"/>
                </a:cubicBezTo>
                <a:cubicBezTo>
                  <a:pt x="33" y="130"/>
                  <a:pt x="34" y="133"/>
                  <a:pt x="36" y="135"/>
                </a:cubicBezTo>
                <a:cubicBezTo>
                  <a:pt x="37" y="135"/>
                  <a:pt x="38" y="136"/>
                  <a:pt x="39" y="136"/>
                </a:cubicBezTo>
                <a:cubicBezTo>
                  <a:pt x="41" y="136"/>
                  <a:pt x="43" y="135"/>
                  <a:pt x="44" y="133"/>
                </a:cubicBezTo>
                <a:close/>
                <a:moveTo>
                  <a:pt x="78" y="139"/>
                </a:moveTo>
                <a:cubicBezTo>
                  <a:pt x="78" y="133"/>
                  <a:pt x="78" y="133"/>
                  <a:pt x="78" y="133"/>
                </a:cubicBezTo>
                <a:cubicBezTo>
                  <a:pt x="78" y="130"/>
                  <a:pt x="75" y="128"/>
                  <a:pt x="72" y="128"/>
                </a:cubicBezTo>
                <a:cubicBezTo>
                  <a:pt x="69" y="127"/>
                  <a:pt x="66" y="130"/>
                  <a:pt x="66" y="133"/>
                </a:cubicBezTo>
                <a:cubicBezTo>
                  <a:pt x="66" y="139"/>
                  <a:pt x="66" y="139"/>
                  <a:pt x="66" y="139"/>
                </a:cubicBezTo>
                <a:cubicBezTo>
                  <a:pt x="66" y="142"/>
                  <a:pt x="68" y="144"/>
                  <a:pt x="71" y="144"/>
                </a:cubicBezTo>
                <a:cubicBezTo>
                  <a:pt x="75" y="145"/>
                  <a:pt x="78" y="142"/>
                  <a:pt x="78" y="139"/>
                </a:cubicBezTo>
                <a:close/>
                <a:moveTo>
                  <a:pt x="117" y="72"/>
                </a:moveTo>
                <a:cubicBezTo>
                  <a:pt x="117" y="72"/>
                  <a:pt x="117" y="72"/>
                  <a:pt x="117" y="72"/>
                </a:cubicBezTo>
                <a:cubicBezTo>
                  <a:pt x="117" y="48"/>
                  <a:pt x="97" y="28"/>
                  <a:pt x="73" y="28"/>
                </a:cubicBezTo>
                <a:cubicBezTo>
                  <a:pt x="48" y="28"/>
                  <a:pt x="29" y="48"/>
                  <a:pt x="29" y="73"/>
                </a:cubicBezTo>
                <a:cubicBezTo>
                  <a:pt x="29" y="97"/>
                  <a:pt x="48" y="116"/>
                  <a:pt x="72" y="116"/>
                </a:cubicBezTo>
                <a:cubicBezTo>
                  <a:pt x="97" y="116"/>
                  <a:pt x="117" y="97"/>
                  <a:pt x="117" y="72"/>
                </a:cubicBezTo>
                <a:close/>
                <a:moveTo>
                  <a:pt x="105" y="72"/>
                </a:moveTo>
                <a:cubicBezTo>
                  <a:pt x="105" y="72"/>
                  <a:pt x="105" y="72"/>
                  <a:pt x="105" y="72"/>
                </a:cubicBezTo>
                <a:cubicBezTo>
                  <a:pt x="105" y="90"/>
                  <a:pt x="91" y="105"/>
                  <a:pt x="73" y="105"/>
                </a:cubicBezTo>
                <a:cubicBezTo>
                  <a:pt x="54" y="105"/>
                  <a:pt x="39" y="90"/>
                  <a:pt x="40" y="71"/>
                </a:cubicBezTo>
                <a:cubicBezTo>
                  <a:pt x="41" y="54"/>
                  <a:pt x="54" y="40"/>
                  <a:pt x="71" y="40"/>
                </a:cubicBezTo>
                <a:cubicBezTo>
                  <a:pt x="90" y="39"/>
                  <a:pt x="105" y="54"/>
                  <a:pt x="105" y="72"/>
                </a:cubicBezTo>
                <a:close/>
                <a:moveTo>
                  <a:pt x="104" y="26"/>
                </a:moveTo>
                <a:cubicBezTo>
                  <a:pt x="103" y="26"/>
                  <a:pt x="102" y="26"/>
                  <a:pt x="101" y="25"/>
                </a:cubicBezTo>
                <a:cubicBezTo>
                  <a:pt x="99" y="23"/>
                  <a:pt x="98" y="20"/>
                  <a:pt x="100" y="17"/>
                </a:cubicBezTo>
                <a:cubicBezTo>
                  <a:pt x="103" y="12"/>
                  <a:pt x="103" y="12"/>
                  <a:pt x="103" y="12"/>
                </a:cubicBezTo>
                <a:cubicBezTo>
                  <a:pt x="104" y="10"/>
                  <a:pt x="108" y="9"/>
                  <a:pt x="110" y="11"/>
                </a:cubicBezTo>
                <a:cubicBezTo>
                  <a:pt x="113" y="12"/>
                  <a:pt x="114" y="16"/>
                  <a:pt x="112" y="18"/>
                </a:cubicBezTo>
                <a:cubicBezTo>
                  <a:pt x="109" y="23"/>
                  <a:pt x="109" y="23"/>
                  <a:pt x="109" y="23"/>
                </a:cubicBezTo>
                <a:cubicBezTo>
                  <a:pt x="108" y="25"/>
                  <a:pt x="106" y="26"/>
                  <a:pt x="104" y="26"/>
                </a:cubicBezTo>
                <a:close/>
                <a:moveTo>
                  <a:pt x="129" y="47"/>
                </a:moveTo>
                <a:cubicBezTo>
                  <a:pt x="133" y="45"/>
                  <a:pt x="133" y="45"/>
                  <a:pt x="133" y="45"/>
                </a:cubicBezTo>
                <a:cubicBezTo>
                  <a:pt x="136" y="43"/>
                  <a:pt x="137" y="40"/>
                  <a:pt x="136" y="37"/>
                </a:cubicBezTo>
                <a:cubicBezTo>
                  <a:pt x="134" y="34"/>
                  <a:pt x="131" y="33"/>
                  <a:pt x="128" y="35"/>
                </a:cubicBezTo>
                <a:cubicBezTo>
                  <a:pt x="123" y="38"/>
                  <a:pt x="123" y="38"/>
                  <a:pt x="123" y="38"/>
                </a:cubicBezTo>
                <a:cubicBezTo>
                  <a:pt x="120" y="39"/>
                  <a:pt x="119" y="43"/>
                  <a:pt x="121" y="45"/>
                </a:cubicBezTo>
                <a:cubicBezTo>
                  <a:pt x="122" y="47"/>
                  <a:pt x="124" y="48"/>
                  <a:pt x="126" y="48"/>
                </a:cubicBezTo>
                <a:cubicBezTo>
                  <a:pt x="127" y="48"/>
                  <a:pt x="128" y="48"/>
                  <a:pt x="129" y="4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4CBA94-4CFE-524E-4887-94B82F746EC3}"/>
              </a:ext>
            </a:extLst>
          </p:cNvPr>
          <p:cNvSpPr txBox="1"/>
          <p:nvPr/>
        </p:nvSpPr>
        <p:spPr>
          <a:xfrm>
            <a:off x="6194135" y="3479803"/>
            <a:ext cx="28120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Streamlit</a:t>
            </a:r>
            <a:r>
              <a:rPr lang="en-US" sz="1200" dirty="0">
                <a:solidFill>
                  <a:schemeClr val="tx1"/>
                </a:solidFill>
              </a:rPr>
              <a:t> Components + Custom CSS for clean, modern visuals.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🌈 Intuitive layout with buttons like </a:t>
            </a:r>
            <a:r>
              <a:rPr lang="en-US" sz="1200" b="1" dirty="0">
                <a:solidFill>
                  <a:schemeClr val="tx1"/>
                </a:solidFill>
              </a:rPr>
              <a:t>“Compare Cities”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>
                <a:solidFill>
                  <a:schemeClr val="tx1"/>
                </a:solidFill>
              </a:rPr>
              <a:t>“Climate Trends”</a:t>
            </a:r>
            <a:r>
              <a:rPr lang="en-US" sz="1200" dirty="0">
                <a:solidFill>
                  <a:schemeClr val="tx1"/>
                </a:solidFill>
              </a:rPr>
              <a:t>, and </a:t>
            </a:r>
            <a:r>
              <a:rPr lang="en-US" sz="1200" b="1" dirty="0">
                <a:solidFill>
                  <a:schemeClr val="tx1"/>
                </a:solidFill>
              </a:rPr>
              <a:t>“AI Assistant Mode.”</a:t>
            </a:r>
            <a:endParaRPr lang="en-US" sz="1200" dirty="0">
              <a:solidFill>
                <a:schemeClr val="tx1"/>
              </a:solidFill>
            </a:endParaRPr>
          </a:p>
          <a:p>
            <a:endParaRPr lang="en-IN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41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/>
              <a:t>Features Overview</a:t>
            </a:r>
            <a:endParaRPr dirty="0"/>
          </a:p>
        </p:txBody>
      </p:sp>
      <p:sp>
        <p:nvSpPr>
          <p:cNvPr id="1201" name="Google Shape;1201;p41"/>
          <p:cNvSpPr txBox="1"/>
          <p:nvPr/>
        </p:nvSpPr>
        <p:spPr>
          <a:xfrm>
            <a:off x="800100" y="1290650"/>
            <a:ext cx="18663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en-IN" sz="1600" b="1" dirty="0">
                <a:solidFill>
                  <a:schemeClr val="tx1"/>
                </a:solidFill>
              </a:rPr>
              <a:t>Quick Weather Forecast</a:t>
            </a:r>
            <a:endParaRPr lang="en-IN" sz="1500" b="1" dirty="0">
              <a:solidFill>
                <a:schemeClr val="tx1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202" name="Google Shape;1202;p41"/>
          <p:cNvSpPr txBox="1"/>
          <p:nvPr/>
        </p:nvSpPr>
        <p:spPr>
          <a:xfrm>
            <a:off x="800100" y="2314043"/>
            <a:ext cx="18663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en-IN" sz="1600" b="1" dirty="0">
                <a:solidFill>
                  <a:schemeClr val="tx1"/>
                </a:solidFill>
              </a:rPr>
              <a:t>Detailed Weather Insights</a:t>
            </a:r>
            <a:endParaRPr sz="1500" b="1" dirty="0">
              <a:solidFill>
                <a:schemeClr val="tx1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203" name="Google Shape;1203;p41"/>
          <p:cNvSpPr txBox="1"/>
          <p:nvPr/>
        </p:nvSpPr>
        <p:spPr>
          <a:xfrm>
            <a:off x="800100" y="3331112"/>
            <a:ext cx="18663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en-IN" sz="1600" b="1" dirty="0">
                <a:solidFill>
                  <a:schemeClr val="tx1"/>
                </a:solidFill>
              </a:rPr>
              <a:t>NASA Historical Climate Data</a:t>
            </a:r>
            <a:endParaRPr sz="1500" b="1" dirty="0">
              <a:solidFill>
                <a:schemeClr val="tx1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204" name="Google Shape;1204;p41"/>
          <p:cNvSpPr txBox="1"/>
          <p:nvPr/>
        </p:nvSpPr>
        <p:spPr>
          <a:xfrm>
            <a:off x="6621163" y="1289150"/>
            <a:ext cx="17334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sz="1600" b="1" dirty="0">
                <a:solidFill>
                  <a:schemeClr val="tx1"/>
                </a:solidFill>
              </a:rPr>
              <a:t>Parade Suitability Score (0–100)</a:t>
            </a:r>
            <a:endParaRPr sz="1500" b="1" dirty="0">
              <a:solidFill>
                <a:schemeClr val="tx1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205" name="Google Shape;1205;p41"/>
          <p:cNvSpPr txBox="1"/>
          <p:nvPr/>
        </p:nvSpPr>
        <p:spPr>
          <a:xfrm>
            <a:off x="6621163" y="2312543"/>
            <a:ext cx="17334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IN" sz="1600" b="1" dirty="0">
                <a:solidFill>
                  <a:schemeClr val="tx1"/>
                </a:solidFill>
              </a:rPr>
              <a:t>Climate Change Insights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dk1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206" name="Google Shape;1206;p41"/>
          <p:cNvSpPr txBox="1"/>
          <p:nvPr/>
        </p:nvSpPr>
        <p:spPr>
          <a:xfrm>
            <a:off x="6621163" y="3331112"/>
            <a:ext cx="17334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sz="1600" b="1" dirty="0">
                <a:solidFill>
                  <a:schemeClr val="tx1"/>
                </a:solidFill>
              </a:rPr>
              <a:t>AI Assistant Mode</a:t>
            </a:r>
            <a:endParaRPr sz="1500" b="1" dirty="0">
              <a:solidFill>
                <a:schemeClr val="tx1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213" name="Google Shape;1213;p41"/>
          <p:cNvSpPr/>
          <p:nvPr/>
        </p:nvSpPr>
        <p:spPr>
          <a:xfrm>
            <a:off x="3710796" y="1472230"/>
            <a:ext cx="1407579" cy="2685758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9090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4" name="Google Shape;1214;p41"/>
          <p:cNvGrpSpPr/>
          <p:nvPr/>
        </p:nvGrpSpPr>
        <p:grpSpPr>
          <a:xfrm>
            <a:off x="3638824" y="1317861"/>
            <a:ext cx="1866351" cy="3149588"/>
            <a:chOff x="5186401" y="494525"/>
            <a:chExt cx="1834973" cy="3724678"/>
          </a:xfrm>
        </p:grpSpPr>
        <p:sp>
          <p:nvSpPr>
            <p:cNvPr id="1215" name="Google Shape;1215;p41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1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17" name="Google Shape;1217;p41"/>
          <p:cNvPicPr preferRelativeResize="0"/>
          <p:nvPr/>
        </p:nvPicPr>
        <p:blipFill rotWithShape="1">
          <a:blip r:embed="rId3">
            <a:alphaModFix/>
          </a:blip>
          <a:srcRect l="33243" r="33243"/>
          <a:stretch/>
        </p:blipFill>
        <p:spPr>
          <a:xfrm>
            <a:off x="3771917" y="1472238"/>
            <a:ext cx="1600174" cy="2685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18" name="Google Shape;1218;p41"/>
          <p:cNvSpPr/>
          <p:nvPr/>
        </p:nvSpPr>
        <p:spPr>
          <a:xfrm>
            <a:off x="6109635" y="2344478"/>
            <a:ext cx="379135" cy="378031"/>
          </a:xfrm>
          <a:custGeom>
            <a:avLst/>
            <a:gdLst/>
            <a:ahLst/>
            <a:cxnLst/>
            <a:rect l="l" t="t" r="r" b="b"/>
            <a:pathLst>
              <a:path w="145" h="144" extrusionOk="0">
                <a:moveTo>
                  <a:pt x="89" y="144"/>
                </a:moveTo>
                <a:cubicBezTo>
                  <a:pt x="6" y="144"/>
                  <a:pt x="6" y="144"/>
                  <a:pt x="6" y="144"/>
                </a:cubicBezTo>
                <a:cubicBezTo>
                  <a:pt x="3" y="144"/>
                  <a:pt x="1" y="142"/>
                  <a:pt x="0" y="139"/>
                </a:cubicBezTo>
                <a:cubicBezTo>
                  <a:pt x="0" y="136"/>
                  <a:pt x="3" y="133"/>
                  <a:pt x="6" y="133"/>
                </a:cubicBezTo>
                <a:cubicBezTo>
                  <a:pt x="89" y="133"/>
                  <a:pt x="89" y="133"/>
                  <a:pt x="89" y="133"/>
                </a:cubicBezTo>
                <a:cubicBezTo>
                  <a:pt x="92" y="133"/>
                  <a:pt x="94" y="132"/>
                  <a:pt x="96" y="130"/>
                </a:cubicBezTo>
                <a:cubicBezTo>
                  <a:pt x="98" y="127"/>
                  <a:pt x="98" y="124"/>
                  <a:pt x="96" y="122"/>
                </a:cubicBezTo>
                <a:cubicBezTo>
                  <a:pt x="43" y="16"/>
                  <a:pt x="43" y="16"/>
                  <a:pt x="43" y="16"/>
                </a:cubicBezTo>
                <a:cubicBezTo>
                  <a:pt x="41" y="13"/>
                  <a:pt x="39" y="11"/>
                  <a:pt x="35" y="11"/>
                </a:cubicBezTo>
                <a:cubicBezTo>
                  <a:pt x="35" y="11"/>
                  <a:pt x="35" y="11"/>
                  <a:pt x="35" y="11"/>
                </a:cubicBezTo>
                <a:cubicBezTo>
                  <a:pt x="32" y="11"/>
                  <a:pt x="30" y="13"/>
                  <a:pt x="28" y="16"/>
                </a:cubicBezTo>
                <a:cubicBezTo>
                  <a:pt x="13" y="46"/>
                  <a:pt x="13" y="46"/>
                  <a:pt x="13" y="46"/>
                </a:cubicBezTo>
                <a:cubicBezTo>
                  <a:pt x="11" y="49"/>
                  <a:pt x="11" y="53"/>
                  <a:pt x="13" y="56"/>
                </a:cubicBezTo>
                <a:cubicBezTo>
                  <a:pt x="21" y="73"/>
                  <a:pt x="21" y="73"/>
                  <a:pt x="21" y="73"/>
                </a:cubicBezTo>
                <a:cubicBezTo>
                  <a:pt x="35" y="47"/>
                  <a:pt x="35" y="47"/>
                  <a:pt x="35" y="47"/>
                </a:cubicBezTo>
                <a:cubicBezTo>
                  <a:pt x="36" y="45"/>
                  <a:pt x="38" y="43"/>
                  <a:pt x="40" y="43"/>
                </a:cubicBezTo>
                <a:cubicBezTo>
                  <a:pt x="42" y="43"/>
                  <a:pt x="44" y="45"/>
                  <a:pt x="45" y="46"/>
                </a:cubicBezTo>
                <a:cubicBezTo>
                  <a:pt x="57" y="68"/>
                  <a:pt x="57" y="68"/>
                  <a:pt x="57" y="68"/>
                </a:cubicBezTo>
                <a:cubicBezTo>
                  <a:pt x="58" y="71"/>
                  <a:pt x="57" y="74"/>
                  <a:pt x="55" y="76"/>
                </a:cubicBezTo>
                <a:cubicBezTo>
                  <a:pt x="52" y="78"/>
                  <a:pt x="48" y="77"/>
                  <a:pt x="47" y="74"/>
                </a:cubicBezTo>
                <a:cubicBezTo>
                  <a:pt x="40" y="61"/>
                  <a:pt x="40" y="61"/>
                  <a:pt x="40" y="61"/>
                </a:cubicBezTo>
                <a:cubicBezTo>
                  <a:pt x="26" y="89"/>
                  <a:pt x="26" y="89"/>
                  <a:pt x="26" y="89"/>
                </a:cubicBezTo>
                <a:cubicBezTo>
                  <a:pt x="25" y="91"/>
                  <a:pt x="23" y="92"/>
                  <a:pt x="21" y="92"/>
                </a:cubicBezTo>
                <a:cubicBezTo>
                  <a:pt x="21" y="92"/>
                  <a:pt x="21" y="92"/>
                  <a:pt x="21" y="92"/>
                </a:cubicBezTo>
                <a:cubicBezTo>
                  <a:pt x="19" y="92"/>
                  <a:pt x="17" y="91"/>
                  <a:pt x="16" y="89"/>
                </a:cubicBezTo>
                <a:cubicBezTo>
                  <a:pt x="3" y="60"/>
                  <a:pt x="3" y="60"/>
                  <a:pt x="3" y="60"/>
                </a:cubicBezTo>
                <a:cubicBezTo>
                  <a:pt x="0" y="54"/>
                  <a:pt x="0" y="47"/>
                  <a:pt x="3" y="41"/>
                </a:cubicBezTo>
                <a:cubicBezTo>
                  <a:pt x="18" y="11"/>
                  <a:pt x="18" y="11"/>
                  <a:pt x="18" y="11"/>
                </a:cubicBezTo>
                <a:cubicBezTo>
                  <a:pt x="21" y="4"/>
                  <a:pt x="28" y="0"/>
                  <a:pt x="35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43" y="0"/>
                  <a:pt x="50" y="4"/>
                  <a:pt x="53" y="11"/>
                </a:cubicBezTo>
                <a:cubicBezTo>
                  <a:pt x="107" y="117"/>
                  <a:pt x="107" y="117"/>
                  <a:pt x="107" y="117"/>
                </a:cubicBezTo>
                <a:cubicBezTo>
                  <a:pt x="110" y="123"/>
                  <a:pt x="109" y="130"/>
                  <a:pt x="106" y="135"/>
                </a:cubicBezTo>
                <a:cubicBezTo>
                  <a:pt x="102" y="141"/>
                  <a:pt x="96" y="144"/>
                  <a:pt x="89" y="144"/>
                </a:cubicBezTo>
                <a:close/>
                <a:moveTo>
                  <a:pt x="138" y="41"/>
                </a:moveTo>
                <a:cubicBezTo>
                  <a:pt x="134" y="41"/>
                  <a:pt x="131" y="44"/>
                  <a:pt x="131" y="48"/>
                </a:cubicBezTo>
                <a:cubicBezTo>
                  <a:pt x="131" y="52"/>
                  <a:pt x="134" y="55"/>
                  <a:pt x="138" y="55"/>
                </a:cubicBezTo>
                <a:cubicBezTo>
                  <a:pt x="142" y="55"/>
                  <a:pt x="145" y="52"/>
                  <a:pt x="145" y="48"/>
                </a:cubicBezTo>
                <a:cubicBezTo>
                  <a:pt x="145" y="44"/>
                  <a:pt x="142" y="41"/>
                  <a:pt x="138" y="41"/>
                </a:cubicBezTo>
                <a:close/>
                <a:moveTo>
                  <a:pt x="112" y="34"/>
                </a:moveTo>
                <a:cubicBezTo>
                  <a:pt x="108" y="34"/>
                  <a:pt x="105" y="37"/>
                  <a:pt x="105" y="41"/>
                </a:cubicBezTo>
                <a:cubicBezTo>
                  <a:pt x="105" y="45"/>
                  <a:pt x="108" y="48"/>
                  <a:pt x="112" y="48"/>
                </a:cubicBezTo>
                <a:cubicBezTo>
                  <a:pt x="116" y="48"/>
                  <a:pt x="119" y="45"/>
                  <a:pt x="119" y="41"/>
                </a:cubicBezTo>
                <a:cubicBezTo>
                  <a:pt x="119" y="37"/>
                  <a:pt x="116" y="34"/>
                  <a:pt x="112" y="34"/>
                </a:cubicBezTo>
                <a:close/>
                <a:moveTo>
                  <a:pt x="138" y="116"/>
                </a:moveTo>
                <a:cubicBezTo>
                  <a:pt x="134" y="116"/>
                  <a:pt x="131" y="119"/>
                  <a:pt x="131" y="123"/>
                </a:cubicBezTo>
                <a:cubicBezTo>
                  <a:pt x="131" y="127"/>
                  <a:pt x="134" y="130"/>
                  <a:pt x="138" y="130"/>
                </a:cubicBezTo>
                <a:cubicBezTo>
                  <a:pt x="142" y="130"/>
                  <a:pt x="145" y="127"/>
                  <a:pt x="145" y="123"/>
                </a:cubicBezTo>
                <a:cubicBezTo>
                  <a:pt x="145" y="119"/>
                  <a:pt x="142" y="116"/>
                  <a:pt x="138" y="116"/>
                </a:cubicBezTo>
                <a:close/>
                <a:moveTo>
                  <a:pt x="125" y="104"/>
                </a:moveTo>
                <a:cubicBezTo>
                  <a:pt x="118" y="104"/>
                  <a:pt x="111" y="100"/>
                  <a:pt x="108" y="94"/>
                </a:cubicBezTo>
                <a:cubicBezTo>
                  <a:pt x="108" y="94"/>
                  <a:pt x="108" y="94"/>
                  <a:pt x="108" y="94"/>
                </a:cubicBezTo>
                <a:cubicBezTo>
                  <a:pt x="90" y="60"/>
                  <a:pt x="90" y="60"/>
                  <a:pt x="90" y="60"/>
                </a:cubicBezTo>
                <a:cubicBezTo>
                  <a:pt x="89" y="57"/>
                  <a:pt x="90" y="54"/>
                  <a:pt x="93" y="52"/>
                </a:cubicBezTo>
                <a:cubicBezTo>
                  <a:pt x="96" y="51"/>
                  <a:pt x="99" y="52"/>
                  <a:pt x="100" y="55"/>
                </a:cubicBezTo>
                <a:cubicBezTo>
                  <a:pt x="118" y="89"/>
                  <a:pt x="118" y="89"/>
                  <a:pt x="118" y="89"/>
                </a:cubicBezTo>
                <a:cubicBezTo>
                  <a:pt x="119" y="91"/>
                  <a:pt x="122" y="93"/>
                  <a:pt x="125" y="93"/>
                </a:cubicBezTo>
                <a:cubicBezTo>
                  <a:pt x="130" y="93"/>
                  <a:pt x="134" y="89"/>
                  <a:pt x="134" y="85"/>
                </a:cubicBezTo>
                <a:cubicBezTo>
                  <a:pt x="134" y="80"/>
                  <a:pt x="130" y="76"/>
                  <a:pt x="125" y="76"/>
                </a:cubicBezTo>
                <a:cubicBezTo>
                  <a:pt x="122" y="76"/>
                  <a:pt x="119" y="74"/>
                  <a:pt x="119" y="71"/>
                </a:cubicBezTo>
                <a:cubicBezTo>
                  <a:pt x="119" y="67"/>
                  <a:pt x="122" y="65"/>
                  <a:pt x="125" y="65"/>
                </a:cubicBezTo>
                <a:cubicBezTo>
                  <a:pt x="136" y="65"/>
                  <a:pt x="145" y="74"/>
                  <a:pt x="145" y="85"/>
                </a:cubicBezTo>
                <a:cubicBezTo>
                  <a:pt x="145" y="96"/>
                  <a:pt x="136" y="104"/>
                  <a:pt x="125" y="104"/>
                </a:cubicBezTo>
                <a:close/>
                <a:moveTo>
                  <a:pt x="89" y="44"/>
                </a:moveTo>
                <a:cubicBezTo>
                  <a:pt x="92" y="43"/>
                  <a:pt x="93" y="39"/>
                  <a:pt x="91" y="37"/>
                </a:cubicBezTo>
                <a:cubicBezTo>
                  <a:pt x="85" y="25"/>
                  <a:pt x="85" y="25"/>
                  <a:pt x="85" y="25"/>
                </a:cubicBezTo>
                <a:cubicBezTo>
                  <a:pt x="84" y="22"/>
                  <a:pt x="81" y="21"/>
                  <a:pt x="78" y="22"/>
                </a:cubicBezTo>
                <a:cubicBezTo>
                  <a:pt x="75" y="24"/>
                  <a:pt x="74" y="27"/>
                  <a:pt x="75" y="30"/>
                </a:cubicBezTo>
                <a:cubicBezTo>
                  <a:pt x="81" y="42"/>
                  <a:pt x="81" y="42"/>
                  <a:pt x="81" y="42"/>
                </a:cubicBezTo>
                <a:cubicBezTo>
                  <a:pt x="82" y="44"/>
                  <a:pt x="84" y="45"/>
                  <a:pt x="86" y="45"/>
                </a:cubicBezTo>
                <a:cubicBezTo>
                  <a:pt x="87" y="45"/>
                  <a:pt x="88" y="45"/>
                  <a:pt x="89" y="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9" name="Google Shape;1219;p41"/>
          <p:cNvSpPr/>
          <p:nvPr/>
        </p:nvSpPr>
        <p:spPr>
          <a:xfrm>
            <a:off x="2810205" y="2344478"/>
            <a:ext cx="382441" cy="378031"/>
          </a:xfrm>
          <a:custGeom>
            <a:avLst/>
            <a:gdLst/>
            <a:ahLst/>
            <a:cxnLst/>
            <a:rect l="l" t="t" r="r" b="b"/>
            <a:pathLst>
              <a:path w="146" h="144" extrusionOk="0">
                <a:moveTo>
                  <a:pt x="60" y="120"/>
                </a:moveTo>
                <a:cubicBezTo>
                  <a:pt x="34" y="120"/>
                  <a:pt x="13" y="99"/>
                  <a:pt x="13" y="73"/>
                </a:cubicBezTo>
                <a:cubicBezTo>
                  <a:pt x="13" y="53"/>
                  <a:pt x="21" y="35"/>
                  <a:pt x="35" y="21"/>
                </a:cubicBezTo>
                <a:cubicBezTo>
                  <a:pt x="48" y="8"/>
                  <a:pt x="67" y="0"/>
                  <a:pt x="86" y="0"/>
                </a:cubicBezTo>
                <a:cubicBezTo>
                  <a:pt x="98" y="0"/>
                  <a:pt x="109" y="3"/>
                  <a:pt x="119" y="8"/>
                </a:cubicBezTo>
                <a:cubicBezTo>
                  <a:pt x="128" y="13"/>
                  <a:pt x="137" y="20"/>
                  <a:pt x="144" y="28"/>
                </a:cubicBezTo>
                <a:cubicBezTo>
                  <a:pt x="146" y="31"/>
                  <a:pt x="145" y="34"/>
                  <a:pt x="143" y="36"/>
                </a:cubicBezTo>
                <a:cubicBezTo>
                  <a:pt x="140" y="38"/>
                  <a:pt x="137" y="38"/>
                  <a:pt x="135" y="35"/>
                </a:cubicBezTo>
                <a:cubicBezTo>
                  <a:pt x="123" y="20"/>
                  <a:pt x="105" y="11"/>
                  <a:pt x="86" y="11"/>
                </a:cubicBezTo>
                <a:cubicBezTo>
                  <a:pt x="52" y="11"/>
                  <a:pt x="25" y="39"/>
                  <a:pt x="25" y="73"/>
                </a:cubicBezTo>
                <a:cubicBezTo>
                  <a:pt x="25" y="93"/>
                  <a:pt x="41" y="109"/>
                  <a:pt x="60" y="109"/>
                </a:cubicBezTo>
                <a:cubicBezTo>
                  <a:pt x="80" y="109"/>
                  <a:pt x="96" y="93"/>
                  <a:pt x="96" y="73"/>
                </a:cubicBezTo>
                <a:cubicBezTo>
                  <a:pt x="96" y="70"/>
                  <a:pt x="99" y="67"/>
                  <a:pt x="102" y="67"/>
                </a:cubicBezTo>
                <a:cubicBezTo>
                  <a:pt x="105" y="67"/>
                  <a:pt x="108" y="70"/>
                  <a:pt x="108" y="73"/>
                </a:cubicBezTo>
                <a:cubicBezTo>
                  <a:pt x="108" y="99"/>
                  <a:pt x="86" y="120"/>
                  <a:pt x="60" y="120"/>
                </a:cubicBezTo>
                <a:close/>
                <a:moveTo>
                  <a:pt x="111" y="123"/>
                </a:moveTo>
                <a:cubicBezTo>
                  <a:pt x="124" y="109"/>
                  <a:pt x="132" y="91"/>
                  <a:pt x="132" y="72"/>
                </a:cubicBezTo>
                <a:cubicBezTo>
                  <a:pt x="132" y="46"/>
                  <a:pt x="111" y="24"/>
                  <a:pt x="85" y="24"/>
                </a:cubicBezTo>
                <a:cubicBezTo>
                  <a:pt x="59" y="24"/>
                  <a:pt x="38" y="46"/>
                  <a:pt x="38" y="72"/>
                </a:cubicBezTo>
                <a:cubicBezTo>
                  <a:pt x="38" y="75"/>
                  <a:pt x="40" y="77"/>
                  <a:pt x="43" y="77"/>
                </a:cubicBezTo>
                <a:cubicBezTo>
                  <a:pt x="46" y="77"/>
                  <a:pt x="49" y="75"/>
                  <a:pt x="49" y="72"/>
                </a:cubicBezTo>
                <a:cubicBezTo>
                  <a:pt x="49" y="52"/>
                  <a:pt x="65" y="36"/>
                  <a:pt x="85" y="36"/>
                </a:cubicBezTo>
                <a:cubicBezTo>
                  <a:pt x="104" y="36"/>
                  <a:pt x="121" y="52"/>
                  <a:pt x="121" y="72"/>
                </a:cubicBezTo>
                <a:cubicBezTo>
                  <a:pt x="121" y="105"/>
                  <a:pt x="93" y="133"/>
                  <a:pt x="59" y="133"/>
                </a:cubicBezTo>
                <a:cubicBezTo>
                  <a:pt x="40" y="133"/>
                  <a:pt x="22" y="124"/>
                  <a:pt x="10" y="109"/>
                </a:cubicBezTo>
                <a:cubicBezTo>
                  <a:pt x="9" y="107"/>
                  <a:pt x="5" y="106"/>
                  <a:pt x="3" y="108"/>
                </a:cubicBezTo>
                <a:cubicBezTo>
                  <a:pt x="0" y="110"/>
                  <a:pt x="0" y="114"/>
                  <a:pt x="2" y="116"/>
                </a:cubicBezTo>
                <a:cubicBezTo>
                  <a:pt x="8" y="125"/>
                  <a:pt x="17" y="132"/>
                  <a:pt x="27" y="137"/>
                </a:cubicBezTo>
                <a:cubicBezTo>
                  <a:pt x="37" y="142"/>
                  <a:pt x="48" y="144"/>
                  <a:pt x="59" y="144"/>
                </a:cubicBezTo>
                <a:cubicBezTo>
                  <a:pt x="78" y="144"/>
                  <a:pt x="97" y="137"/>
                  <a:pt x="111" y="123"/>
                </a:cubicBezTo>
                <a:close/>
                <a:moveTo>
                  <a:pt x="80" y="73"/>
                </a:moveTo>
                <a:cubicBezTo>
                  <a:pt x="80" y="69"/>
                  <a:pt x="77" y="66"/>
                  <a:pt x="73" y="66"/>
                </a:cubicBezTo>
                <a:cubicBezTo>
                  <a:pt x="69" y="66"/>
                  <a:pt x="66" y="69"/>
                  <a:pt x="66" y="73"/>
                </a:cubicBezTo>
                <a:cubicBezTo>
                  <a:pt x="66" y="77"/>
                  <a:pt x="69" y="80"/>
                  <a:pt x="73" y="80"/>
                </a:cubicBezTo>
                <a:cubicBezTo>
                  <a:pt x="77" y="80"/>
                  <a:pt x="80" y="77"/>
                  <a:pt x="80" y="7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0" name="Google Shape;1220;p41"/>
          <p:cNvSpPr/>
          <p:nvPr/>
        </p:nvSpPr>
        <p:spPr>
          <a:xfrm>
            <a:off x="6105778" y="3359342"/>
            <a:ext cx="386850" cy="382439"/>
          </a:xfrm>
          <a:custGeom>
            <a:avLst/>
            <a:gdLst/>
            <a:ahLst/>
            <a:cxnLst/>
            <a:rect l="l" t="t" r="r" b="b"/>
            <a:pathLst>
              <a:path w="148" h="146" extrusionOk="0">
                <a:moveTo>
                  <a:pt x="140" y="77"/>
                </a:moveTo>
                <a:cubicBezTo>
                  <a:pt x="144" y="77"/>
                  <a:pt x="147" y="80"/>
                  <a:pt x="147" y="84"/>
                </a:cubicBezTo>
                <a:cubicBezTo>
                  <a:pt x="147" y="88"/>
                  <a:pt x="144" y="91"/>
                  <a:pt x="140" y="91"/>
                </a:cubicBezTo>
                <a:cubicBezTo>
                  <a:pt x="136" y="91"/>
                  <a:pt x="133" y="88"/>
                  <a:pt x="133" y="84"/>
                </a:cubicBezTo>
                <a:cubicBezTo>
                  <a:pt x="133" y="80"/>
                  <a:pt x="136" y="77"/>
                  <a:pt x="140" y="77"/>
                </a:cubicBezTo>
                <a:close/>
                <a:moveTo>
                  <a:pt x="114" y="109"/>
                </a:moveTo>
                <a:cubicBezTo>
                  <a:pt x="114" y="113"/>
                  <a:pt x="117" y="116"/>
                  <a:pt x="121" y="116"/>
                </a:cubicBezTo>
                <a:cubicBezTo>
                  <a:pt x="124" y="116"/>
                  <a:pt x="128" y="113"/>
                  <a:pt x="128" y="109"/>
                </a:cubicBezTo>
                <a:cubicBezTo>
                  <a:pt x="128" y="105"/>
                  <a:pt x="124" y="102"/>
                  <a:pt x="121" y="102"/>
                </a:cubicBezTo>
                <a:cubicBezTo>
                  <a:pt x="117" y="102"/>
                  <a:pt x="114" y="105"/>
                  <a:pt x="114" y="109"/>
                </a:cubicBezTo>
                <a:close/>
                <a:moveTo>
                  <a:pt x="70" y="34"/>
                </a:moveTo>
                <a:cubicBezTo>
                  <a:pt x="70" y="38"/>
                  <a:pt x="73" y="41"/>
                  <a:pt x="77" y="41"/>
                </a:cubicBezTo>
                <a:cubicBezTo>
                  <a:pt x="81" y="41"/>
                  <a:pt x="84" y="38"/>
                  <a:pt x="84" y="34"/>
                </a:cubicBezTo>
                <a:cubicBezTo>
                  <a:pt x="84" y="30"/>
                  <a:pt x="81" y="27"/>
                  <a:pt x="77" y="27"/>
                </a:cubicBezTo>
                <a:cubicBezTo>
                  <a:pt x="73" y="27"/>
                  <a:pt x="70" y="30"/>
                  <a:pt x="70" y="34"/>
                </a:cubicBezTo>
                <a:close/>
                <a:moveTo>
                  <a:pt x="147" y="142"/>
                </a:moveTo>
                <a:cubicBezTo>
                  <a:pt x="148" y="139"/>
                  <a:pt x="146" y="135"/>
                  <a:pt x="143" y="134"/>
                </a:cubicBezTo>
                <a:cubicBezTo>
                  <a:pt x="142" y="134"/>
                  <a:pt x="115" y="126"/>
                  <a:pt x="75" y="126"/>
                </a:cubicBezTo>
                <a:cubicBezTo>
                  <a:pt x="35" y="126"/>
                  <a:pt x="8" y="134"/>
                  <a:pt x="6" y="134"/>
                </a:cubicBezTo>
                <a:cubicBezTo>
                  <a:pt x="3" y="135"/>
                  <a:pt x="2" y="138"/>
                  <a:pt x="3" y="141"/>
                </a:cubicBezTo>
                <a:cubicBezTo>
                  <a:pt x="4" y="144"/>
                  <a:pt x="7" y="146"/>
                  <a:pt x="10" y="145"/>
                </a:cubicBezTo>
                <a:cubicBezTo>
                  <a:pt x="10" y="145"/>
                  <a:pt x="37" y="137"/>
                  <a:pt x="75" y="137"/>
                </a:cubicBezTo>
                <a:cubicBezTo>
                  <a:pt x="113" y="137"/>
                  <a:pt x="139" y="145"/>
                  <a:pt x="139" y="145"/>
                </a:cubicBezTo>
                <a:cubicBezTo>
                  <a:pt x="140" y="145"/>
                  <a:pt x="141" y="145"/>
                  <a:pt x="141" y="145"/>
                </a:cubicBezTo>
                <a:cubicBezTo>
                  <a:pt x="144" y="145"/>
                  <a:pt x="146" y="144"/>
                  <a:pt x="147" y="142"/>
                </a:cubicBezTo>
                <a:close/>
                <a:moveTo>
                  <a:pt x="87" y="109"/>
                </a:moveTo>
                <a:cubicBezTo>
                  <a:pt x="90" y="107"/>
                  <a:pt x="92" y="106"/>
                  <a:pt x="95" y="104"/>
                </a:cubicBezTo>
                <a:cubicBezTo>
                  <a:pt x="99" y="101"/>
                  <a:pt x="101" y="96"/>
                  <a:pt x="100" y="91"/>
                </a:cubicBezTo>
                <a:cubicBezTo>
                  <a:pt x="99" y="86"/>
                  <a:pt x="95" y="82"/>
                  <a:pt x="90" y="81"/>
                </a:cubicBezTo>
                <a:cubicBezTo>
                  <a:pt x="77" y="78"/>
                  <a:pt x="66" y="69"/>
                  <a:pt x="60" y="57"/>
                </a:cubicBezTo>
                <a:cubicBezTo>
                  <a:pt x="54" y="45"/>
                  <a:pt x="54" y="31"/>
                  <a:pt x="59" y="19"/>
                </a:cubicBezTo>
                <a:cubicBezTo>
                  <a:pt x="61" y="14"/>
                  <a:pt x="60" y="9"/>
                  <a:pt x="56" y="5"/>
                </a:cubicBezTo>
                <a:cubicBezTo>
                  <a:pt x="53" y="1"/>
                  <a:pt x="48" y="0"/>
                  <a:pt x="43" y="2"/>
                </a:cubicBezTo>
                <a:cubicBezTo>
                  <a:pt x="40" y="3"/>
                  <a:pt x="37" y="4"/>
                  <a:pt x="34" y="5"/>
                </a:cubicBezTo>
                <a:cubicBezTo>
                  <a:pt x="20" y="12"/>
                  <a:pt x="10" y="24"/>
                  <a:pt x="5" y="39"/>
                </a:cubicBezTo>
                <a:cubicBezTo>
                  <a:pt x="0" y="54"/>
                  <a:pt x="2" y="69"/>
                  <a:pt x="9" y="83"/>
                </a:cubicBezTo>
                <a:cubicBezTo>
                  <a:pt x="16" y="97"/>
                  <a:pt x="28" y="107"/>
                  <a:pt x="42" y="112"/>
                </a:cubicBezTo>
                <a:cubicBezTo>
                  <a:pt x="48" y="114"/>
                  <a:pt x="55" y="115"/>
                  <a:pt x="61" y="115"/>
                </a:cubicBezTo>
                <a:cubicBezTo>
                  <a:pt x="70" y="115"/>
                  <a:pt x="79" y="113"/>
                  <a:pt x="87" y="109"/>
                </a:cubicBezTo>
                <a:close/>
                <a:moveTo>
                  <a:pt x="48" y="13"/>
                </a:moveTo>
                <a:cubicBezTo>
                  <a:pt x="48" y="13"/>
                  <a:pt x="49" y="14"/>
                  <a:pt x="48" y="14"/>
                </a:cubicBezTo>
                <a:cubicBezTo>
                  <a:pt x="42" y="30"/>
                  <a:pt x="43" y="47"/>
                  <a:pt x="50" y="62"/>
                </a:cubicBezTo>
                <a:cubicBezTo>
                  <a:pt x="58" y="77"/>
                  <a:pt x="71" y="88"/>
                  <a:pt x="88" y="92"/>
                </a:cubicBezTo>
                <a:cubicBezTo>
                  <a:pt x="88" y="92"/>
                  <a:pt x="89" y="93"/>
                  <a:pt x="89" y="93"/>
                </a:cubicBezTo>
                <a:cubicBezTo>
                  <a:pt x="89" y="94"/>
                  <a:pt x="89" y="94"/>
                  <a:pt x="88" y="95"/>
                </a:cubicBezTo>
                <a:cubicBezTo>
                  <a:pt x="86" y="96"/>
                  <a:pt x="84" y="98"/>
                  <a:pt x="82" y="99"/>
                </a:cubicBezTo>
                <a:cubicBezTo>
                  <a:pt x="59" y="110"/>
                  <a:pt x="30" y="101"/>
                  <a:pt x="19" y="78"/>
                </a:cubicBezTo>
                <a:cubicBezTo>
                  <a:pt x="13" y="67"/>
                  <a:pt x="12" y="54"/>
                  <a:pt x="16" y="42"/>
                </a:cubicBezTo>
                <a:cubicBezTo>
                  <a:pt x="20" y="30"/>
                  <a:pt x="28" y="21"/>
                  <a:pt x="39" y="15"/>
                </a:cubicBezTo>
                <a:cubicBezTo>
                  <a:pt x="42" y="14"/>
                  <a:pt x="44" y="13"/>
                  <a:pt x="46" y="12"/>
                </a:cubicBezTo>
                <a:cubicBezTo>
                  <a:pt x="47" y="12"/>
                  <a:pt x="47" y="12"/>
                  <a:pt x="47" y="12"/>
                </a:cubicBezTo>
                <a:cubicBezTo>
                  <a:pt x="47" y="12"/>
                  <a:pt x="48" y="13"/>
                  <a:pt x="48" y="13"/>
                </a:cubicBezTo>
                <a:close/>
                <a:moveTo>
                  <a:pt x="123" y="68"/>
                </a:moveTo>
                <a:cubicBezTo>
                  <a:pt x="119" y="68"/>
                  <a:pt x="114" y="66"/>
                  <a:pt x="110" y="62"/>
                </a:cubicBezTo>
                <a:cubicBezTo>
                  <a:pt x="101" y="53"/>
                  <a:pt x="101" y="53"/>
                  <a:pt x="101" y="53"/>
                </a:cubicBezTo>
                <a:cubicBezTo>
                  <a:pt x="99" y="51"/>
                  <a:pt x="99" y="47"/>
                  <a:pt x="101" y="45"/>
                </a:cubicBezTo>
                <a:cubicBezTo>
                  <a:pt x="104" y="43"/>
                  <a:pt x="107" y="43"/>
                  <a:pt x="109" y="45"/>
                </a:cubicBezTo>
                <a:cubicBezTo>
                  <a:pt x="118" y="54"/>
                  <a:pt x="118" y="54"/>
                  <a:pt x="118" y="54"/>
                </a:cubicBezTo>
                <a:cubicBezTo>
                  <a:pt x="121" y="57"/>
                  <a:pt x="126" y="57"/>
                  <a:pt x="128" y="54"/>
                </a:cubicBezTo>
                <a:cubicBezTo>
                  <a:pt x="137" y="45"/>
                  <a:pt x="137" y="45"/>
                  <a:pt x="137" y="45"/>
                </a:cubicBezTo>
                <a:cubicBezTo>
                  <a:pt x="139" y="43"/>
                  <a:pt x="143" y="43"/>
                  <a:pt x="145" y="45"/>
                </a:cubicBezTo>
                <a:cubicBezTo>
                  <a:pt x="147" y="47"/>
                  <a:pt x="147" y="51"/>
                  <a:pt x="145" y="53"/>
                </a:cubicBezTo>
                <a:cubicBezTo>
                  <a:pt x="136" y="62"/>
                  <a:pt x="136" y="62"/>
                  <a:pt x="136" y="62"/>
                </a:cubicBezTo>
                <a:cubicBezTo>
                  <a:pt x="133" y="66"/>
                  <a:pt x="128" y="68"/>
                  <a:pt x="123" y="68"/>
                </a:cubicBezTo>
                <a:close/>
                <a:moveTo>
                  <a:pt x="129" y="41"/>
                </a:moveTo>
                <a:cubicBezTo>
                  <a:pt x="129" y="7"/>
                  <a:pt x="129" y="7"/>
                  <a:pt x="129" y="7"/>
                </a:cubicBezTo>
                <a:cubicBezTo>
                  <a:pt x="129" y="4"/>
                  <a:pt x="127" y="1"/>
                  <a:pt x="124" y="1"/>
                </a:cubicBezTo>
                <a:cubicBezTo>
                  <a:pt x="120" y="1"/>
                  <a:pt x="118" y="3"/>
                  <a:pt x="118" y="7"/>
                </a:cubicBezTo>
                <a:cubicBezTo>
                  <a:pt x="118" y="41"/>
                  <a:pt x="118" y="41"/>
                  <a:pt x="118" y="41"/>
                </a:cubicBezTo>
                <a:cubicBezTo>
                  <a:pt x="118" y="44"/>
                  <a:pt x="120" y="46"/>
                  <a:pt x="123" y="47"/>
                </a:cubicBezTo>
                <a:cubicBezTo>
                  <a:pt x="126" y="47"/>
                  <a:pt x="129" y="44"/>
                  <a:pt x="129" y="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1" name="Google Shape;1221;p41"/>
          <p:cNvSpPr/>
          <p:nvPr/>
        </p:nvSpPr>
        <p:spPr>
          <a:xfrm>
            <a:off x="6100818" y="1328800"/>
            <a:ext cx="396768" cy="362601"/>
          </a:xfrm>
          <a:custGeom>
            <a:avLst/>
            <a:gdLst/>
            <a:ahLst/>
            <a:cxnLst/>
            <a:rect l="l" t="t" r="r" b="b"/>
            <a:pathLst>
              <a:path w="152" h="138" extrusionOk="0">
                <a:moveTo>
                  <a:pt x="114" y="39"/>
                </a:moveTo>
                <a:cubicBezTo>
                  <a:pt x="114" y="39"/>
                  <a:pt x="114" y="39"/>
                  <a:pt x="114" y="39"/>
                </a:cubicBezTo>
                <a:moveTo>
                  <a:pt x="135" y="127"/>
                </a:moveTo>
                <a:cubicBezTo>
                  <a:pt x="131" y="133"/>
                  <a:pt x="126" y="136"/>
                  <a:pt x="120" y="137"/>
                </a:cubicBezTo>
                <a:cubicBezTo>
                  <a:pt x="119" y="138"/>
                  <a:pt x="117" y="138"/>
                  <a:pt x="116" y="138"/>
                </a:cubicBezTo>
                <a:cubicBezTo>
                  <a:pt x="111" y="138"/>
                  <a:pt x="106" y="136"/>
                  <a:pt x="103" y="133"/>
                </a:cubicBezTo>
                <a:cubicBezTo>
                  <a:pt x="91" y="124"/>
                  <a:pt x="76" y="110"/>
                  <a:pt x="59" y="93"/>
                </a:cubicBezTo>
                <a:cubicBezTo>
                  <a:pt x="42" y="76"/>
                  <a:pt x="29" y="62"/>
                  <a:pt x="20" y="50"/>
                </a:cubicBezTo>
                <a:cubicBezTo>
                  <a:pt x="16" y="45"/>
                  <a:pt x="14" y="39"/>
                  <a:pt x="15" y="33"/>
                </a:cubicBezTo>
                <a:cubicBezTo>
                  <a:pt x="16" y="27"/>
                  <a:pt x="20" y="21"/>
                  <a:pt x="25" y="18"/>
                </a:cubicBezTo>
                <a:cubicBezTo>
                  <a:pt x="54" y="0"/>
                  <a:pt x="92" y="4"/>
                  <a:pt x="118" y="27"/>
                </a:cubicBezTo>
                <a:cubicBezTo>
                  <a:pt x="123" y="22"/>
                  <a:pt x="123" y="22"/>
                  <a:pt x="123" y="22"/>
                </a:cubicBezTo>
                <a:cubicBezTo>
                  <a:pt x="125" y="20"/>
                  <a:pt x="129" y="20"/>
                  <a:pt x="131" y="22"/>
                </a:cubicBezTo>
                <a:cubicBezTo>
                  <a:pt x="133" y="24"/>
                  <a:pt x="133" y="28"/>
                  <a:pt x="131" y="30"/>
                </a:cubicBezTo>
                <a:cubicBezTo>
                  <a:pt x="126" y="35"/>
                  <a:pt x="126" y="35"/>
                  <a:pt x="126" y="35"/>
                </a:cubicBezTo>
                <a:cubicBezTo>
                  <a:pt x="149" y="61"/>
                  <a:pt x="152" y="98"/>
                  <a:pt x="135" y="127"/>
                </a:cubicBezTo>
                <a:close/>
                <a:moveTo>
                  <a:pt x="114" y="39"/>
                </a:moveTo>
                <a:cubicBezTo>
                  <a:pt x="100" y="25"/>
                  <a:pt x="83" y="18"/>
                  <a:pt x="65" y="18"/>
                </a:cubicBezTo>
                <a:cubicBezTo>
                  <a:pt x="53" y="18"/>
                  <a:pt x="42" y="21"/>
                  <a:pt x="31" y="28"/>
                </a:cubicBezTo>
                <a:cubicBezTo>
                  <a:pt x="29" y="29"/>
                  <a:pt x="27" y="32"/>
                  <a:pt x="26" y="35"/>
                </a:cubicBezTo>
                <a:cubicBezTo>
                  <a:pt x="26" y="38"/>
                  <a:pt x="27" y="41"/>
                  <a:pt x="28" y="43"/>
                </a:cubicBezTo>
                <a:cubicBezTo>
                  <a:pt x="37" y="54"/>
                  <a:pt x="50" y="68"/>
                  <a:pt x="67" y="85"/>
                </a:cubicBezTo>
                <a:cubicBezTo>
                  <a:pt x="84" y="102"/>
                  <a:pt x="98" y="115"/>
                  <a:pt x="110" y="124"/>
                </a:cubicBezTo>
                <a:cubicBezTo>
                  <a:pt x="112" y="126"/>
                  <a:pt x="115" y="127"/>
                  <a:pt x="118" y="126"/>
                </a:cubicBezTo>
                <a:cubicBezTo>
                  <a:pt x="121" y="126"/>
                  <a:pt x="123" y="124"/>
                  <a:pt x="125" y="121"/>
                </a:cubicBezTo>
                <a:cubicBezTo>
                  <a:pt x="141" y="96"/>
                  <a:pt x="136" y="61"/>
                  <a:pt x="114" y="39"/>
                </a:cubicBezTo>
                <a:close/>
                <a:moveTo>
                  <a:pt x="44" y="101"/>
                </a:moveTo>
                <a:cubicBezTo>
                  <a:pt x="22" y="123"/>
                  <a:pt x="22" y="123"/>
                  <a:pt x="22" y="123"/>
                </a:cubicBezTo>
                <a:cubicBezTo>
                  <a:pt x="20" y="125"/>
                  <a:pt x="16" y="125"/>
                  <a:pt x="14" y="123"/>
                </a:cubicBezTo>
                <a:cubicBezTo>
                  <a:pt x="12" y="121"/>
                  <a:pt x="12" y="117"/>
                  <a:pt x="14" y="115"/>
                </a:cubicBezTo>
                <a:cubicBezTo>
                  <a:pt x="17" y="113"/>
                  <a:pt x="17" y="109"/>
                  <a:pt x="14" y="107"/>
                </a:cubicBezTo>
                <a:cubicBezTo>
                  <a:pt x="12" y="105"/>
                  <a:pt x="9" y="105"/>
                  <a:pt x="6" y="107"/>
                </a:cubicBezTo>
                <a:cubicBezTo>
                  <a:pt x="0" y="114"/>
                  <a:pt x="0" y="124"/>
                  <a:pt x="6" y="131"/>
                </a:cubicBezTo>
                <a:cubicBezTo>
                  <a:pt x="10" y="134"/>
                  <a:pt x="14" y="136"/>
                  <a:pt x="18" y="136"/>
                </a:cubicBezTo>
                <a:cubicBezTo>
                  <a:pt x="23" y="136"/>
                  <a:pt x="27" y="134"/>
                  <a:pt x="30" y="131"/>
                </a:cubicBezTo>
                <a:cubicBezTo>
                  <a:pt x="30" y="131"/>
                  <a:pt x="30" y="131"/>
                  <a:pt x="30" y="131"/>
                </a:cubicBezTo>
                <a:cubicBezTo>
                  <a:pt x="52" y="109"/>
                  <a:pt x="52" y="109"/>
                  <a:pt x="52" y="109"/>
                </a:cubicBezTo>
                <a:cubicBezTo>
                  <a:pt x="54" y="106"/>
                  <a:pt x="54" y="103"/>
                  <a:pt x="52" y="101"/>
                </a:cubicBezTo>
                <a:cubicBezTo>
                  <a:pt x="50" y="98"/>
                  <a:pt x="46" y="99"/>
                  <a:pt x="44" y="101"/>
                </a:cubicBezTo>
                <a:close/>
                <a:moveTo>
                  <a:pt x="100" y="94"/>
                </a:moveTo>
                <a:cubicBezTo>
                  <a:pt x="110" y="81"/>
                  <a:pt x="113" y="61"/>
                  <a:pt x="114" y="60"/>
                </a:cubicBezTo>
                <a:cubicBezTo>
                  <a:pt x="114" y="57"/>
                  <a:pt x="112" y="54"/>
                  <a:pt x="109" y="53"/>
                </a:cubicBezTo>
                <a:cubicBezTo>
                  <a:pt x="106" y="53"/>
                  <a:pt x="103" y="55"/>
                  <a:pt x="103" y="58"/>
                </a:cubicBezTo>
                <a:cubicBezTo>
                  <a:pt x="102" y="58"/>
                  <a:pt x="99" y="76"/>
                  <a:pt x="91" y="87"/>
                </a:cubicBezTo>
                <a:cubicBezTo>
                  <a:pt x="89" y="90"/>
                  <a:pt x="90" y="93"/>
                  <a:pt x="93" y="95"/>
                </a:cubicBezTo>
                <a:cubicBezTo>
                  <a:pt x="94" y="96"/>
                  <a:pt x="95" y="96"/>
                  <a:pt x="96" y="96"/>
                </a:cubicBezTo>
                <a:cubicBezTo>
                  <a:pt x="98" y="96"/>
                  <a:pt x="99" y="95"/>
                  <a:pt x="100" y="94"/>
                </a:cubicBezTo>
                <a:close/>
                <a:moveTo>
                  <a:pt x="62" y="62"/>
                </a:moveTo>
                <a:cubicBezTo>
                  <a:pt x="60" y="62"/>
                  <a:pt x="59" y="61"/>
                  <a:pt x="57" y="59"/>
                </a:cubicBezTo>
                <a:cubicBezTo>
                  <a:pt x="56" y="57"/>
                  <a:pt x="56" y="53"/>
                  <a:pt x="59" y="51"/>
                </a:cubicBezTo>
                <a:cubicBezTo>
                  <a:pt x="72" y="42"/>
                  <a:pt x="91" y="39"/>
                  <a:pt x="92" y="38"/>
                </a:cubicBezTo>
                <a:cubicBezTo>
                  <a:pt x="95" y="38"/>
                  <a:pt x="98" y="40"/>
                  <a:pt x="99" y="43"/>
                </a:cubicBezTo>
                <a:cubicBezTo>
                  <a:pt x="99" y="46"/>
                  <a:pt x="97" y="49"/>
                  <a:pt x="94" y="50"/>
                </a:cubicBezTo>
                <a:cubicBezTo>
                  <a:pt x="94" y="50"/>
                  <a:pt x="76" y="53"/>
                  <a:pt x="65" y="60"/>
                </a:cubicBezTo>
                <a:cubicBezTo>
                  <a:pt x="64" y="61"/>
                  <a:pt x="63" y="62"/>
                  <a:pt x="62" y="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2" name="Google Shape;1222;p41"/>
          <p:cNvSpPr/>
          <p:nvPr/>
        </p:nvSpPr>
        <p:spPr>
          <a:xfrm>
            <a:off x="2843269" y="3361546"/>
            <a:ext cx="316313" cy="378031"/>
          </a:xfrm>
          <a:custGeom>
            <a:avLst/>
            <a:gdLst/>
            <a:ahLst/>
            <a:cxnLst/>
            <a:rect l="l" t="t" r="r" b="b"/>
            <a:pathLst>
              <a:path w="121" h="144" extrusionOk="0">
                <a:moveTo>
                  <a:pt x="99" y="92"/>
                </a:moveTo>
                <a:cubicBezTo>
                  <a:pt x="34" y="92"/>
                  <a:pt x="34" y="92"/>
                  <a:pt x="34" y="92"/>
                </a:cubicBezTo>
                <a:cubicBezTo>
                  <a:pt x="16" y="92"/>
                  <a:pt x="0" y="77"/>
                  <a:pt x="0" y="59"/>
                </a:cubicBezTo>
                <a:cubicBezTo>
                  <a:pt x="0" y="41"/>
                  <a:pt x="13" y="26"/>
                  <a:pt x="30" y="24"/>
                </a:cubicBezTo>
                <a:cubicBezTo>
                  <a:pt x="33" y="10"/>
                  <a:pt x="45" y="0"/>
                  <a:pt x="60" y="0"/>
                </a:cubicBezTo>
                <a:cubicBezTo>
                  <a:pt x="67" y="0"/>
                  <a:pt x="75" y="3"/>
                  <a:pt x="80" y="7"/>
                </a:cubicBezTo>
                <a:cubicBezTo>
                  <a:pt x="84" y="11"/>
                  <a:pt x="87" y="16"/>
                  <a:pt x="89" y="21"/>
                </a:cubicBezTo>
                <a:cubicBezTo>
                  <a:pt x="103" y="22"/>
                  <a:pt x="113" y="33"/>
                  <a:pt x="113" y="47"/>
                </a:cubicBezTo>
                <a:cubicBezTo>
                  <a:pt x="113" y="49"/>
                  <a:pt x="113" y="50"/>
                  <a:pt x="113" y="52"/>
                </a:cubicBezTo>
                <a:cubicBezTo>
                  <a:pt x="118" y="56"/>
                  <a:pt x="121" y="62"/>
                  <a:pt x="121" y="69"/>
                </a:cubicBezTo>
                <a:cubicBezTo>
                  <a:pt x="121" y="82"/>
                  <a:pt x="111" y="92"/>
                  <a:pt x="99" y="92"/>
                </a:cubicBezTo>
                <a:close/>
                <a:moveTo>
                  <a:pt x="34" y="35"/>
                </a:moveTo>
                <a:cubicBezTo>
                  <a:pt x="15" y="35"/>
                  <a:pt x="2" y="58"/>
                  <a:pt x="19" y="77"/>
                </a:cubicBezTo>
                <a:cubicBezTo>
                  <a:pt x="21" y="79"/>
                  <a:pt x="24" y="80"/>
                  <a:pt x="28" y="80"/>
                </a:cubicBezTo>
                <a:cubicBezTo>
                  <a:pt x="101" y="80"/>
                  <a:pt x="101" y="80"/>
                  <a:pt x="101" y="80"/>
                </a:cubicBezTo>
                <a:cubicBezTo>
                  <a:pt x="103" y="80"/>
                  <a:pt x="104" y="80"/>
                  <a:pt x="105" y="79"/>
                </a:cubicBezTo>
                <a:cubicBezTo>
                  <a:pt x="113" y="71"/>
                  <a:pt x="110" y="61"/>
                  <a:pt x="102" y="58"/>
                </a:cubicBezTo>
                <a:cubicBezTo>
                  <a:pt x="100" y="58"/>
                  <a:pt x="99" y="56"/>
                  <a:pt x="100" y="54"/>
                </a:cubicBezTo>
                <a:cubicBezTo>
                  <a:pt x="102" y="52"/>
                  <a:pt x="102" y="49"/>
                  <a:pt x="102" y="47"/>
                </a:cubicBezTo>
                <a:cubicBezTo>
                  <a:pt x="102" y="39"/>
                  <a:pt x="96" y="32"/>
                  <a:pt x="88" y="32"/>
                </a:cubicBezTo>
                <a:cubicBezTo>
                  <a:pt x="87" y="32"/>
                  <a:pt x="86" y="32"/>
                  <a:pt x="86" y="32"/>
                </a:cubicBezTo>
                <a:cubicBezTo>
                  <a:pt x="83" y="33"/>
                  <a:pt x="80" y="31"/>
                  <a:pt x="79" y="28"/>
                </a:cubicBezTo>
                <a:cubicBezTo>
                  <a:pt x="78" y="18"/>
                  <a:pt x="70" y="11"/>
                  <a:pt x="60" y="11"/>
                </a:cubicBezTo>
                <a:cubicBezTo>
                  <a:pt x="50" y="11"/>
                  <a:pt x="41" y="19"/>
                  <a:pt x="41" y="30"/>
                </a:cubicBezTo>
                <a:cubicBezTo>
                  <a:pt x="41" y="32"/>
                  <a:pt x="39" y="35"/>
                  <a:pt x="36" y="35"/>
                </a:cubicBezTo>
                <a:cubicBezTo>
                  <a:pt x="35" y="35"/>
                  <a:pt x="35" y="35"/>
                  <a:pt x="35" y="35"/>
                </a:cubicBezTo>
                <a:cubicBezTo>
                  <a:pt x="35" y="35"/>
                  <a:pt x="34" y="35"/>
                  <a:pt x="34" y="35"/>
                </a:cubicBezTo>
                <a:close/>
                <a:moveTo>
                  <a:pt x="26" y="144"/>
                </a:moveTo>
                <a:cubicBezTo>
                  <a:pt x="29" y="143"/>
                  <a:pt x="30" y="139"/>
                  <a:pt x="29" y="137"/>
                </a:cubicBezTo>
                <a:cubicBezTo>
                  <a:pt x="27" y="132"/>
                  <a:pt x="28" y="129"/>
                  <a:pt x="30" y="124"/>
                </a:cubicBezTo>
                <a:cubicBezTo>
                  <a:pt x="33" y="118"/>
                  <a:pt x="35" y="111"/>
                  <a:pt x="31" y="102"/>
                </a:cubicBezTo>
                <a:cubicBezTo>
                  <a:pt x="30" y="99"/>
                  <a:pt x="27" y="98"/>
                  <a:pt x="24" y="99"/>
                </a:cubicBezTo>
                <a:cubicBezTo>
                  <a:pt x="21" y="100"/>
                  <a:pt x="20" y="104"/>
                  <a:pt x="21" y="107"/>
                </a:cubicBezTo>
                <a:cubicBezTo>
                  <a:pt x="23" y="111"/>
                  <a:pt x="22" y="114"/>
                  <a:pt x="20" y="120"/>
                </a:cubicBezTo>
                <a:cubicBezTo>
                  <a:pt x="17" y="125"/>
                  <a:pt x="15" y="133"/>
                  <a:pt x="19" y="141"/>
                </a:cubicBezTo>
                <a:cubicBezTo>
                  <a:pt x="20" y="143"/>
                  <a:pt x="22" y="144"/>
                  <a:pt x="24" y="144"/>
                </a:cubicBezTo>
                <a:cubicBezTo>
                  <a:pt x="25" y="144"/>
                  <a:pt x="25" y="144"/>
                  <a:pt x="26" y="144"/>
                </a:cubicBezTo>
                <a:close/>
                <a:moveTo>
                  <a:pt x="50" y="144"/>
                </a:moveTo>
                <a:cubicBezTo>
                  <a:pt x="53" y="143"/>
                  <a:pt x="54" y="139"/>
                  <a:pt x="53" y="137"/>
                </a:cubicBezTo>
                <a:cubicBezTo>
                  <a:pt x="51" y="132"/>
                  <a:pt x="52" y="129"/>
                  <a:pt x="54" y="124"/>
                </a:cubicBezTo>
                <a:cubicBezTo>
                  <a:pt x="57" y="118"/>
                  <a:pt x="59" y="111"/>
                  <a:pt x="55" y="102"/>
                </a:cubicBezTo>
                <a:cubicBezTo>
                  <a:pt x="54" y="99"/>
                  <a:pt x="51" y="98"/>
                  <a:pt x="48" y="99"/>
                </a:cubicBezTo>
                <a:cubicBezTo>
                  <a:pt x="45" y="100"/>
                  <a:pt x="44" y="104"/>
                  <a:pt x="45" y="107"/>
                </a:cubicBezTo>
                <a:cubicBezTo>
                  <a:pt x="47" y="111"/>
                  <a:pt x="46" y="114"/>
                  <a:pt x="44" y="120"/>
                </a:cubicBezTo>
                <a:cubicBezTo>
                  <a:pt x="41" y="125"/>
                  <a:pt x="39" y="133"/>
                  <a:pt x="43" y="141"/>
                </a:cubicBezTo>
                <a:cubicBezTo>
                  <a:pt x="44" y="143"/>
                  <a:pt x="46" y="144"/>
                  <a:pt x="48" y="144"/>
                </a:cubicBezTo>
                <a:cubicBezTo>
                  <a:pt x="49" y="144"/>
                  <a:pt x="49" y="144"/>
                  <a:pt x="50" y="144"/>
                </a:cubicBezTo>
                <a:close/>
                <a:moveTo>
                  <a:pt x="74" y="144"/>
                </a:moveTo>
                <a:cubicBezTo>
                  <a:pt x="77" y="143"/>
                  <a:pt x="78" y="139"/>
                  <a:pt x="77" y="137"/>
                </a:cubicBezTo>
                <a:cubicBezTo>
                  <a:pt x="75" y="132"/>
                  <a:pt x="76" y="129"/>
                  <a:pt x="78" y="124"/>
                </a:cubicBezTo>
                <a:cubicBezTo>
                  <a:pt x="81" y="118"/>
                  <a:pt x="83" y="111"/>
                  <a:pt x="79" y="102"/>
                </a:cubicBezTo>
                <a:cubicBezTo>
                  <a:pt x="78" y="99"/>
                  <a:pt x="75" y="98"/>
                  <a:pt x="72" y="99"/>
                </a:cubicBezTo>
                <a:cubicBezTo>
                  <a:pt x="69" y="100"/>
                  <a:pt x="68" y="104"/>
                  <a:pt x="69" y="107"/>
                </a:cubicBezTo>
                <a:cubicBezTo>
                  <a:pt x="71" y="111"/>
                  <a:pt x="70" y="114"/>
                  <a:pt x="68" y="120"/>
                </a:cubicBezTo>
                <a:cubicBezTo>
                  <a:pt x="65" y="125"/>
                  <a:pt x="63" y="133"/>
                  <a:pt x="67" y="141"/>
                </a:cubicBezTo>
                <a:cubicBezTo>
                  <a:pt x="68" y="143"/>
                  <a:pt x="70" y="144"/>
                  <a:pt x="72" y="144"/>
                </a:cubicBezTo>
                <a:cubicBezTo>
                  <a:pt x="73" y="144"/>
                  <a:pt x="73" y="144"/>
                  <a:pt x="74" y="144"/>
                </a:cubicBezTo>
                <a:close/>
                <a:moveTo>
                  <a:pt x="98" y="144"/>
                </a:moveTo>
                <a:cubicBezTo>
                  <a:pt x="101" y="143"/>
                  <a:pt x="102" y="139"/>
                  <a:pt x="101" y="137"/>
                </a:cubicBezTo>
                <a:cubicBezTo>
                  <a:pt x="99" y="132"/>
                  <a:pt x="100" y="129"/>
                  <a:pt x="102" y="124"/>
                </a:cubicBezTo>
                <a:cubicBezTo>
                  <a:pt x="105" y="118"/>
                  <a:pt x="107" y="111"/>
                  <a:pt x="103" y="102"/>
                </a:cubicBezTo>
                <a:cubicBezTo>
                  <a:pt x="102" y="99"/>
                  <a:pt x="99" y="98"/>
                  <a:pt x="96" y="99"/>
                </a:cubicBezTo>
                <a:cubicBezTo>
                  <a:pt x="93" y="100"/>
                  <a:pt x="92" y="104"/>
                  <a:pt x="93" y="107"/>
                </a:cubicBezTo>
                <a:cubicBezTo>
                  <a:pt x="95" y="111"/>
                  <a:pt x="94" y="114"/>
                  <a:pt x="92" y="120"/>
                </a:cubicBezTo>
                <a:cubicBezTo>
                  <a:pt x="89" y="125"/>
                  <a:pt x="87" y="133"/>
                  <a:pt x="91" y="141"/>
                </a:cubicBezTo>
                <a:cubicBezTo>
                  <a:pt x="91" y="143"/>
                  <a:pt x="94" y="144"/>
                  <a:pt x="96" y="144"/>
                </a:cubicBezTo>
                <a:cubicBezTo>
                  <a:pt x="97" y="144"/>
                  <a:pt x="97" y="144"/>
                  <a:pt x="98" y="144"/>
                </a:cubicBezTo>
                <a:close/>
                <a:moveTo>
                  <a:pt x="85" y="61"/>
                </a:moveTo>
                <a:cubicBezTo>
                  <a:pt x="85" y="51"/>
                  <a:pt x="77" y="43"/>
                  <a:pt x="67" y="43"/>
                </a:cubicBezTo>
                <a:cubicBezTo>
                  <a:pt x="64" y="43"/>
                  <a:pt x="61" y="46"/>
                  <a:pt x="61" y="49"/>
                </a:cubicBezTo>
                <a:cubicBezTo>
                  <a:pt x="61" y="52"/>
                  <a:pt x="64" y="54"/>
                  <a:pt x="67" y="54"/>
                </a:cubicBezTo>
                <a:cubicBezTo>
                  <a:pt x="70" y="54"/>
                  <a:pt x="73" y="58"/>
                  <a:pt x="73" y="61"/>
                </a:cubicBezTo>
                <a:cubicBezTo>
                  <a:pt x="73" y="64"/>
                  <a:pt x="76" y="67"/>
                  <a:pt x="79" y="67"/>
                </a:cubicBezTo>
                <a:cubicBezTo>
                  <a:pt x="82" y="67"/>
                  <a:pt x="85" y="64"/>
                  <a:pt x="85" y="6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3" name="Google Shape;1223;p41"/>
          <p:cNvSpPr/>
          <p:nvPr/>
        </p:nvSpPr>
        <p:spPr>
          <a:xfrm>
            <a:off x="2902234" y="1321085"/>
            <a:ext cx="198384" cy="378031"/>
          </a:xfrm>
          <a:custGeom>
            <a:avLst/>
            <a:gdLst/>
            <a:ahLst/>
            <a:cxnLst/>
            <a:rect l="l" t="t" r="r" b="b"/>
            <a:pathLst>
              <a:path w="76" h="144" extrusionOk="0">
                <a:moveTo>
                  <a:pt x="69" y="57"/>
                </a:moveTo>
                <a:cubicBezTo>
                  <a:pt x="58" y="57"/>
                  <a:pt x="58" y="57"/>
                  <a:pt x="58" y="57"/>
                </a:cubicBezTo>
                <a:cubicBezTo>
                  <a:pt x="55" y="57"/>
                  <a:pt x="52" y="55"/>
                  <a:pt x="52" y="52"/>
                </a:cubicBezTo>
                <a:cubicBezTo>
                  <a:pt x="52" y="48"/>
                  <a:pt x="54" y="45"/>
                  <a:pt x="58" y="45"/>
                </a:cubicBezTo>
                <a:cubicBezTo>
                  <a:pt x="69" y="45"/>
                  <a:pt x="69" y="45"/>
                  <a:pt x="69" y="45"/>
                </a:cubicBezTo>
                <a:cubicBezTo>
                  <a:pt x="72" y="45"/>
                  <a:pt x="74" y="48"/>
                  <a:pt x="75" y="51"/>
                </a:cubicBezTo>
                <a:cubicBezTo>
                  <a:pt x="75" y="54"/>
                  <a:pt x="72" y="57"/>
                  <a:pt x="69" y="57"/>
                </a:cubicBezTo>
                <a:close/>
                <a:moveTo>
                  <a:pt x="60" y="134"/>
                </a:moveTo>
                <a:cubicBezTo>
                  <a:pt x="66" y="128"/>
                  <a:pt x="70" y="119"/>
                  <a:pt x="70" y="110"/>
                </a:cubicBezTo>
                <a:cubicBezTo>
                  <a:pt x="70" y="103"/>
                  <a:pt x="68" y="97"/>
                  <a:pt x="65" y="91"/>
                </a:cubicBezTo>
                <a:cubicBezTo>
                  <a:pt x="64" y="90"/>
                  <a:pt x="63" y="89"/>
                  <a:pt x="63" y="87"/>
                </a:cubicBezTo>
                <a:cubicBezTo>
                  <a:pt x="63" y="79"/>
                  <a:pt x="63" y="79"/>
                  <a:pt x="63" y="79"/>
                </a:cubicBezTo>
                <a:cubicBezTo>
                  <a:pt x="69" y="79"/>
                  <a:pt x="69" y="79"/>
                  <a:pt x="69" y="79"/>
                </a:cubicBezTo>
                <a:cubicBezTo>
                  <a:pt x="71" y="79"/>
                  <a:pt x="74" y="78"/>
                  <a:pt x="74" y="75"/>
                </a:cubicBezTo>
                <a:cubicBezTo>
                  <a:pt x="76" y="72"/>
                  <a:pt x="73" y="68"/>
                  <a:pt x="69" y="68"/>
                </a:cubicBezTo>
                <a:cubicBezTo>
                  <a:pt x="63" y="68"/>
                  <a:pt x="63" y="68"/>
                  <a:pt x="63" y="68"/>
                </a:cubicBezTo>
                <a:cubicBezTo>
                  <a:pt x="57" y="68"/>
                  <a:pt x="52" y="73"/>
                  <a:pt x="52" y="79"/>
                </a:cubicBezTo>
                <a:cubicBezTo>
                  <a:pt x="52" y="87"/>
                  <a:pt x="52" y="87"/>
                  <a:pt x="52" y="87"/>
                </a:cubicBezTo>
                <a:cubicBezTo>
                  <a:pt x="52" y="91"/>
                  <a:pt x="53" y="94"/>
                  <a:pt x="55" y="97"/>
                </a:cubicBezTo>
                <a:cubicBezTo>
                  <a:pt x="57" y="101"/>
                  <a:pt x="59" y="105"/>
                  <a:pt x="59" y="110"/>
                </a:cubicBezTo>
                <a:cubicBezTo>
                  <a:pt x="59" y="116"/>
                  <a:pt x="56" y="122"/>
                  <a:pt x="52" y="126"/>
                </a:cubicBezTo>
                <a:cubicBezTo>
                  <a:pt x="47" y="131"/>
                  <a:pt x="41" y="133"/>
                  <a:pt x="35" y="133"/>
                </a:cubicBezTo>
                <a:cubicBezTo>
                  <a:pt x="22" y="133"/>
                  <a:pt x="12" y="123"/>
                  <a:pt x="12" y="110"/>
                </a:cubicBezTo>
                <a:cubicBezTo>
                  <a:pt x="12" y="106"/>
                  <a:pt x="13" y="101"/>
                  <a:pt x="15" y="97"/>
                </a:cubicBezTo>
                <a:cubicBezTo>
                  <a:pt x="17" y="94"/>
                  <a:pt x="18" y="91"/>
                  <a:pt x="18" y="87"/>
                </a:cubicBezTo>
                <a:cubicBezTo>
                  <a:pt x="18" y="29"/>
                  <a:pt x="18" y="29"/>
                  <a:pt x="18" y="29"/>
                </a:cubicBezTo>
                <a:cubicBezTo>
                  <a:pt x="18" y="19"/>
                  <a:pt x="26" y="11"/>
                  <a:pt x="35" y="11"/>
                </a:cubicBezTo>
                <a:cubicBezTo>
                  <a:pt x="35" y="11"/>
                  <a:pt x="35" y="11"/>
                  <a:pt x="35" y="11"/>
                </a:cubicBezTo>
                <a:cubicBezTo>
                  <a:pt x="43" y="11"/>
                  <a:pt x="50" y="17"/>
                  <a:pt x="52" y="25"/>
                </a:cubicBezTo>
                <a:cubicBezTo>
                  <a:pt x="53" y="30"/>
                  <a:pt x="58" y="34"/>
                  <a:pt x="63" y="34"/>
                </a:cubicBezTo>
                <a:cubicBezTo>
                  <a:pt x="69" y="34"/>
                  <a:pt x="69" y="34"/>
                  <a:pt x="69" y="34"/>
                </a:cubicBezTo>
                <a:cubicBezTo>
                  <a:pt x="72" y="34"/>
                  <a:pt x="74" y="32"/>
                  <a:pt x="75" y="29"/>
                </a:cubicBezTo>
                <a:cubicBezTo>
                  <a:pt x="75" y="25"/>
                  <a:pt x="72" y="23"/>
                  <a:pt x="69" y="23"/>
                </a:cubicBezTo>
                <a:cubicBezTo>
                  <a:pt x="63" y="23"/>
                  <a:pt x="63" y="23"/>
                  <a:pt x="63" y="23"/>
                </a:cubicBezTo>
                <a:cubicBezTo>
                  <a:pt x="60" y="9"/>
                  <a:pt x="49" y="0"/>
                  <a:pt x="35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28" y="0"/>
                  <a:pt x="20" y="3"/>
                  <a:pt x="15" y="9"/>
                </a:cubicBezTo>
                <a:cubicBezTo>
                  <a:pt x="10" y="14"/>
                  <a:pt x="7" y="21"/>
                  <a:pt x="7" y="29"/>
                </a:cubicBezTo>
                <a:cubicBezTo>
                  <a:pt x="7" y="87"/>
                  <a:pt x="7" y="87"/>
                  <a:pt x="7" y="87"/>
                </a:cubicBezTo>
                <a:cubicBezTo>
                  <a:pt x="7" y="89"/>
                  <a:pt x="7" y="90"/>
                  <a:pt x="6" y="91"/>
                </a:cubicBezTo>
                <a:cubicBezTo>
                  <a:pt x="2" y="97"/>
                  <a:pt x="0" y="104"/>
                  <a:pt x="0" y="110"/>
                </a:cubicBezTo>
                <a:cubicBezTo>
                  <a:pt x="1" y="119"/>
                  <a:pt x="4" y="128"/>
                  <a:pt x="11" y="134"/>
                </a:cubicBezTo>
                <a:cubicBezTo>
                  <a:pt x="17" y="141"/>
                  <a:pt x="26" y="144"/>
                  <a:pt x="35" y="144"/>
                </a:cubicBezTo>
                <a:cubicBezTo>
                  <a:pt x="35" y="144"/>
                  <a:pt x="35" y="144"/>
                  <a:pt x="35" y="144"/>
                </a:cubicBezTo>
                <a:cubicBezTo>
                  <a:pt x="44" y="144"/>
                  <a:pt x="53" y="141"/>
                  <a:pt x="60" y="134"/>
                </a:cubicBezTo>
                <a:close/>
                <a:moveTo>
                  <a:pt x="28" y="110"/>
                </a:moveTo>
                <a:cubicBezTo>
                  <a:pt x="28" y="106"/>
                  <a:pt x="31" y="103"/>
                  <a:pt x="35" y="103"/>
                </a:cubicBezTo>
                <a:cubicBezTo>
                  <a:pt x="39" y="103"/>
                  <a:pt x="42" y="106"/>
                  <a:pt x="42" y="110"/>
                </a:cubicBezTo>
                <a:cubicBezTo>
                  <a:pt x="42" y="114"/>
                  <a:pt x="39" y="117"/>
                  <a:pt x="35" y="117"/>
                </a:cubicBezTo>
                <a:cubicBezTo>
                  <a:pt x="31" y="117"/>
                  <a:pt x="28" y="114"/>
                  <a:pt x="28" y="110"/>
                </a:cubicBezTo>
                <a:close/>
                <a:moveTo>
                  <a:pt x="41" y="86"/>
                </a:moveTo>
                <a:cubicBezTo>
                  <a:pt x="41" y="51"/>
                  <a:pt x="41" y="51"/>
                  <a:pt x="41" y="51"/>
                </a:cubicBezTo>
                <a:cubicBezTo>
                  <a:pt x="41" y="48"/>
                  <a:pt x="38" y="45"/>
                  <a:pt x="35" y="45"/>
                </a:cubicBezTo>
                <a:cubicBezTo>
                  <a:pt x="32" y="45"/>
                  <a:pt x="30" y="48"/>
                  <a:pt x="30" y="51"/>
                </a:cubicBezTo>
                <a:cubicBezTo>
                  <a:pt x="30" y="86"/>
                  <a:pt x="30" y="86"/>
                  <a:pt x="30" y="86"/>
                </a:cubicBezTo>
                <a:cubicBezTo>
                  <a:pt x="30" y="89"/>
                  <a:pt x="32" y="91"/>
                  <a:pt x="35" y="91"/>
                </a:cubicBezTo>
                <a:cubicBezTo>
                  <a:pt x="38" y="91"/>
                  <a:pt x="41" y="89"/>
                  <a:pt x="41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limatology Data Analysis Tool Pitch Deck by Slidesgo">
  <a:themeElements>
    <a:clrScheme name="Simple Light">
      <a:dk1>
        <a:srgbClr val="E9E9E9"/>
      </a:dk1>
      <a:lt1>
        <a:srgbClr val="BEBEBE"/>
      </a:lt1>
      <a:dk2>
        <a:srgbClr val="072037"/>
      </a:dk2>
      <a:lt2>
        <a:srgbClr val="11293E"/>
      </a:lt2>
      <a:accent1>
        <a:srgbClr val="3C78D8"/>
      </a:accent1>
      <a:accent2>
        <a:srgbClr val="83B1FA"/>
      </a:accent2>
      <a:accent3>
        <a:srgbClr val="93C47D"/>
      </a:accent3>
      <a:accent4>
        <a:srgbClr val="E4A610"/>
      </a:accent4>
      <a:accent5>
        <a:srgbClr val="FFFFFF"/>
      </a:accent5>
      <a:accent6>
        <a:srgbClr val="FFFFFF"/>
      </a:accent6>
      <a:hlink>
        <a:srgbClr val="E9E9E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</TotalTime>
  <Words>672</Words>
  <Application>Microsoft Office PowerPoint</Application>
  <PresentationFormat>On-screen Show (16:9)</PresentationFormat>
  <Paragraphs>63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Calibri</vt:lpstr>
      <vt:lpstr>Barlow</vt:lpstr>
      <vt:lpstr>Nunito Light</vt:lpstr>
      <vt:lpstr>Arial</vt:lpstr>
      <vt:lpstr>Zen Dots</vt:lpstr>
      <vt:lpstr>Climatology Data Analysis Tool Pitch Deck by Slidesgo</vt:lpstr>
      <vt:lpstr>ASTROCAST  BY ASTROCODEX </vt:lpstr>
      <vt:lpstr>TABLE OF CONTENTS</vt:lpstr>
      <vt:lpstr>ASTROCAST not just weather- intelligent, NASA-backed climate insight</vt:lpstr>
      <vt:lpstr>MAIN PROBLEM </vt:lpstr>
      <vt:lpstr>KEY SOLUTIONS</vt:lpstr>
      <vt:lpstr>Technology Stack &amp; Data Sources</vt:lpstr>
      <vt:lpstr>Features Overview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Lenovo</dc:creator>
  <cp:lastModifiedBy>THE BEAST</cp:lastModifiedBy>
  <cp:revision>6</cp:revision>
  <dcterms:modified xsi:type="dcterms:W3CDTF">2025-10-05T09:18:11Z</dcterms:modified>
</cp:coreProperties>
</file>